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20"/>
  </p:notesMasterIdLst>
  <p:sldIdLst>
    <p:sldId id="256" r:id="rId5"/>
    <p:sldId id="257" r:id="rId6"/>
    <p:sldId id="260" r:id="rId7"/>
    <p:sldId id="263" r:id="rId8"/>
    <p:sldId id="267" r:id="rId9"/>
    <p:sldId id="258" r:id="rId10"/>
    <p:sldId id="261" r:id="rId11"/>
    <p:sldId id="264" r:id="rId12"/>
    <p:sldId id="266" r:id="rId13"/>
    <p:sldId id="265" r:id="rId14"/>
    <p:sldId id="259" r:id="rId15"/>
    <p:sldId id="262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CA2F0-86AE-4223-B18F-B8058A5F8784}" v="89" dt="2023-03-23T17:02:01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786" autoAdjust="0"/>
  </p:normalViewPr>
  <p:slideViewPr>
    <p:cSldViewPr snapToGrid="0">
      <p:cViewPr varScale="1">
        <p:scale>
          <a:sx n="47" d="100"/>
          <a:sy n="47" d="100"/>
        </p:scale>
        <p:origin x="14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00CCA2F0-86AE-4223-B18F-B8058A5F8784}"/>
    <pc:docChg chg="undo custSel addSld delSld modSld sldOrd addMainMaster delMainMaster">
      <pc:chgData name="Pascalle Cup" userId="abbe84a0-611b-406e-b251-e8b4b71c069a" providerId="ADAL" clId="{00CCA2F0-86AE-4223-B18F-B8058A5F8784}" dt="2023-03-28T08:13:04.022" v="4000" actId="313"/>
      <pc:docMkLst>
        <pc:docMk/>
      </pc:docMkLst>
      <pc:sldChg chg="addSp modSp mod setBg modClrScheme chgLayout modNotesTx">
        <pc:chgData name="Pascalle Cup" userId="abbe84a0-611b-406e-b251-e8b4b71c069a" providerId="ADAL" clId="{00CCA2F0-86AE-4223-B18F-B8058A5F8784}" dt="2023-03-23T16:54:54.325" v="3346" actId="313"/>
        <pc:sldMkLst>
          <pc:docMk/>
          <pc:sldMk cId="1840023096" sldId="256"/>
        </pc:sldMkLst>
        <pc:spChg chg="mod">
          <ac:chgData name="Pascalle Cup" userId="abbe84a0-611b-406e-b251-e8b4b71c069a" providerId="ADAL" clId="{00CCA2F0-86AE-4223-B18F-B8058A5F8784}" dt="2023-03-23T15:41:49.303" v="2" actId="26606"/>
          <ac:spMkLst>
            <pc:docMk/>
            <pc:sldMk cId="1840023096" sldId="256"/>
            <ac:spMk id="2" creationId="{A078608F-8258-24B6-EB50-8D1163146F4E}"/>
          </ac:spMkLst>
        </pc:spChg>
        <pc:spChg chg="mod">
          <ac:chgData name="Pascalle Cup" userId="abbe84a0-611b-406e-b251-e8b4b71c069a" providerId="ADAL" clId="{00CCA2F0-86AE-4223-B18F-B8058A5F8784}" dt="2023-03-23T15:41:49.303" v="2" actId="26606"/>
          <ac:spMkLst>
            <pc:docMk/>
            <pc:sldMk cId="1840023096" sldId="256"/>
            <ac:spMk id="3" creationId="{5125356B-327B-EB21-8065-028A130F8F17}"/>
          </ac:spMkLst>
        </pc:spChg>
        <pc:spChg chg="add">
          <ac:chgData name="Pascalle Cup" userId="abbe84a0-611b-406e-b251-e8b4b71c069a" providerId="ADAL" clId="{00CCA2F0-86AE-4223-B18F-B8058A5F8784}" dt="2023-03-23T15:41:49.303" v="2" actId="26606"/>
          <ac:spMkLst>
            <pc:docMk/>
            <pc:sldMk cId="1840023096" sldId="256"/>
            <ac:spMk id="9" creationId="{A8384FB5-9ADC-4DDC-881B-597D56F5B15D}"/>
          </ac:spMkLst>
        </pc:spChg>
        <pc:spChg chg="add">
          <ac:chgData name="Pascalle Cup" userId="abbe84a0-611b-406e-b251-e8b4b71c069a" providerId="ADAL" clId="{00CCA2F0-86AE-4223-B18F-B8058A5F8784}" dt="2023-03-23T15:41:49.303" v="2" actId="26606"/>
          <ac:spMkLst>
            <pc:docMk/>
            <pc:sldMk cId="1840023096" sldId="256"/>
            <ac:spMk id="11" creationId="{0AF57B88-1D4C-41FA-A761-EC1DD10C35CB}"/>
          </ac:spMkLst>
        </pc:spChg>
        <pc:spChg chg="add">
          <ac:chgData name="Pascalle Cup" userId="abbe84a0-611b-406e-b251-e8b4b71c069a" providerId="ADAL" clId="{00CCA2F0-86AE-4223-B18F-B8058A5F8784}" dt="2023-03-23T15:41:49.303" v="2" actId="26606"/>
          <ac:spMkLst>
            <pc:docMk/>
            <pc:sldMk cId="1840023096" sldId="256"/>
            <ac:spMk id="13" creationId="{D2548F45-5164-4ABB-8212-7F293FDED8D4}"/>
          </ac:spMkLst>
        </pc:spChg>
        <pc:spChg chg="add">
          <ac:chgData name="Pascalle Cup" userId="abbe84a0-611b-406e-b251-e8b4b71c069a" providerId="ADAL" clId="{00CCA2F0-86AE-4223-B18F-B8058A5F8784}" dt="2023-03-23T15:41:49.303" v="2" actId="26606"/>
          <ac:spMkLst>
            <pc:docMk/>
            <pc:sldMk cId="1840023096" sldId="256"/>
            <ac:spMk id="15" creationId="{5E81CCFB-7BEF-4186-86FB-D09450B4D02D}"/>
          </ac:spMkLst>
        </pc:spChg>
        <pc:picChg chg="add mod">
          <ac:chgData name="Pascalle Cup" userId="abbe84a0-611b-406e-b251-e8b4b71c069a" providerId="ADAL" clId="{00CCA2F0-86AE-4223-B18F-B8058A5F8784}" dt="2023-03-23T15:41:52.656" v="3" actId="27614"/>
          <ac:picMkLst>
            <pc:docMk/>
            <pc:sldMk cId="1840023096" sldId="256"/>
            <ac:picMk id="4" creationId="{0B9EE820-CC43-26E2-F184-ECA5B475FB1C}"/>
          </ac:picMkLst>
        </pc:picChg>
      </pc:sldChg>
      <pc:sldChg chg="addSp modSp new mod modNotesTx">
        <pc:chgData name="Pascalle Cup" userId="abbe84a0-611b-406e-b251-e8b4b71c069a" providerId="ADAL" clId="{00CCA2F0-86AE-4223-B18F-B8058A5F8784}" dt="2023-03-23T16:54:41.749" v="3342" actId="20577"/>
        <pc:sldMkLst>
          <pc:docMk/>
          <pc:sldMk cId="4040460063" sldId="257"/>
        </pc:sldMkLst>
        <pc:spChg chg="mod">
          <ac:chgData name="Pascalle Cup" userId="abbe84a0-611b-406e-b251-e8b4b71c069a" providerId="ADAL" clId="{00CCA2F0-86AE-4223-B18F-B8058A5F8784}" dt="2023-03-23T15:45:56.636" v="29" actId="20577"/>
          <ac:spMkLst>
            <pc:docMk/>
            <pc:sldMk cId="4040460063" sldId="257"/>
            <ac:spMk id="2" creationId="{F2E4C38E-9EEC-FAB7-73E9-E9D1B2EBD76A}"/>
          </ac:spMkLst>
        </pc:spChg>
        <pc:graphicFrameChg chg="add mod modGraphic">
          <ac:chgData name="Pascalle Cup" userId="abbe84a0-611b-406e-b251-e8b4b71c069a" providerId="ADAL" clId="{00CCA2F0-86AE-4223-B18F-B8058A5F8784}" dt="2023-03-23T16:01:25.422" v="478" actId="1076"/>
          <ac:graphicFrameMkLst>
            <pc:docMk/>
            <pc:sldMk cId="4040460063" sldId="257"/>
            <ac:graphicFrameMk id="3" creationId="{F44F33DE-3A47-696C-9942-3562D551E55C}"/>
          </ac:graphicFrameMkLst>
        </pc:graphicFrameChg>
      </pc:sldChg>
      <pc:sldChg chg="addSp delSp modSp new mod setBg modNotesTx">
        <pc:chgData name="Pascalle Cup" userId="abbe84a0-611b-406e-b251-e8b4b71c069a" providerId="ADAL" clId="{00CCA2F0-86AE-4223-B18F-B8058A5F8784}" dt="2023-03-23T15:52:20.140" v="216" actId="26606"/>
        <pc:sldMkLst>
          <pc:docMk/>
          <pc:sldMk cId="2872655104" sldId="258"/>
        </pc:sldMkLst>
        <pc:spChg chg="add del">
          <ac:chgData name="Pascalle Cup" userId="abbe84a0-611b-406e-b251-e8b4b71c069a" providerId="ADAL" clId="{00CCA2F0-86AE-4223-B18F-B8058A5F8784}" dt="2023-03-23T15:49:57.264" v="33" actId="26606"/>
          <ac:spMkLst>
            <pc:docMk/>
            <pc:sldMk cId="2872655104" sldId="258"/>
            <ac:spMk id="1031" creationId="{1A132FCB-B5B4-417C-9E11-9813E11046EB}"/>
          </ac:spMkLst>
        </pc:spChg>
        <pc:spChg chg="add del">
          <ac:chgData name="Pascalle Cup" userId="abbe84a0-611b-406e-b251-e8b4b71c069a" providerId="ADAL" clId="{00CCA2F0-86AE-4223-B18F-B8058A5F8784}" dt="2023-03-23T15:49:57.264" v="33" actId="26606"/>
          <ac:spMkLst>
            <pc:docMk/>
            <pc:sldMk cId="2872655104" sldId="258"/>
            <ac:spMk id="1033" creationId="{AF7614F1-58A8-4F51-BE9E-460C2D12B5FA}"/>
          </ac:spMkLst>
        </pc:spChg>
        <pc:spChg chg="add del">
          <ac:chgData name="Pascalle Cup" userId="abbe84a0-611b-406e-b251-e8b4b71c069a" providerId="ADAL" clId="{00CCA2F0-86AE-4223-B18F-B8058A5F8784}" dt="2023-03-23T15:49:57.264" v="33" actId="26606"/>
          <ac:spMkLst>
            <pc:docMk/>
            <pc:sldMk cId="2872655104" sldId="258"/>
            <ac:spMk id="1035" creationId="{9A949972-ABE9-4305-8999-ABC76BCAA092}"/>
          </ac:spMkLst>
        </pc:spChg>
        <pc:spChg chg="add del">
          <ac:chgData name="Pascalle Cup" userId="abbe84a0-611b-406e-b251-e8b4b71c069a" providerId="ADAL" clId="{00CCA2F0-86AE-4223-B18F-B8058A5F8784}" dt="2023-03-23T15:52:20.140" v="216" actId="26606"/>
          <ac:spMkLst>
            <pc:docMk/>
            <pc:sldMk cId="2872655104" sldId="258"/>
            <ac:spMk id="1037" creationId="{8BFCC535-F368-497D-9E47-898F8F0DD8DC}"/>
          </ac:spMkLst>
        </pc:spChg>
        <pc:spChg chg="add">
          <ac:chgData name="Pascalle Cup" userId="abbe84a0-611b-406e-b251-e8b4b71c069a" providerId="ADAL" clId="{00CCA2F0-86AE-4223-B18F-B8058A5F8784}" dt="2023-03-23T15:52:20.140" v="216" actId="26606"/>
          <ac:spMkLst>
            <pc:docMk/>
            <pc:sldMk cId="2872655104" sldId="258"/>
            <ac:spMk id="1042" creationId="{8BFCC535-F368-497D-9E47-898F8F0DD8DC}"/>
          </ac:spMkLst>
        </pc:spChg>
        <pc:picChg chg="add del mod">
          <ac:chgData name="Pascalle Cup" userId="abbe84a0-611b-406e-b251-e8b4b71c069a" providerId="ADAL" clId="{00CCA2F0-86AE-4223-B18F-B8058A5F8784}" dt="2023-03-23T15:51:20.611" v="53" actId="478"/>
          <ac:picMkLst>
            <pc:docMk/>
            <pc:sldMk cId="2872655104" sldId="258"/>
            <ac:picMk id="1026" creationId="{0743AD86-2D09-DE02-9127-29154DA967B7}"/>
          </ac:picMkLst>
        </pc:picChg>
        <pc:picChg chg="add mod">
          <ac:chgData name="Pascalle Cup" userId="abbe84a0-611b-406e-b251-e8b4b71c069a" providerId="ADAL" clId="{00CCA2F0-86AE-4223-B18F-B8058A5F8784}" dt="2023-03-23T15:52:20.140" v="216" actId="26606"/>
          <ac:picMkLst>
            <pc:docMk/>
            <pc:sldMk cId="2872655104" sldId="258"/>
            <ac:picMk id="1028" creationId="{ED0567D4-6219-EF7B-C8A1-092E59BF0012}"/>
          </ac:picMkLst>
        </pc:picChg>
      </pc:sldChg>
      <pc:sldChg chg="addSp delSp modSp new mod setBg modNotesTx">
        <pc:chgData name="Pascalle Cup" userId="abbe84a0-611b-406e-b251-e8b4b71c069a" providerId="ADAL" clId="{00CCA2F0-86AE-4223-B18F-B8058A5F8784}" dt="2023-03-23T15:51:53.681" v="214" actId="20577"/>
        <pc:sldMkLst>
          <pc:docMk/>
          <pc:sldMk cId="2452746595" sldId="259"/>
        </pc:sldMkLst>
        <pc:spChg chg="add del">
          <ac:chgData name="Pascalle Cup" userId="abbe84a0-611b-406e-b251-e8b4b71c069a" providerId="ADAL" clId="{00CCA2F0-86AE-4223-B18F-B8058A5F8784}" dt="2023-03-23T15:50:57.028" v="38" actId="26606"/>
          <ac:spMkLst>
            <pc:docMk/>
            <pc:sldMk cId="2452746595" sldId="259"/>
            <ac:spMk id="7" creationId="{AB8C311F-7253-4AED-9701-7FC0708C41C7}"/>
          </ac:spMkLst>
        </pc:spChg>
        <pc:spChg chg="add del">
          <ac:chgData name="Pascalle Cup" userId="abbe84a0-611b-406e-b251-e8b4b71c069a" providerId="ADAL" clId="{00CCA2F0-86AE-4223-B18F-B8058A5F8784}" dt="2023-03-23T15:50:57.028" v="38" actId="26606"/>
          <ac:spMkLst>
            <pc:docMk/>
            <pc:sldMk cId="2452746595" sldId="259"/>
            <ac:spMk id="9" creationId="{E2384209-CB15-4CDF-9D31-C44FD9A3F20D}"/>
          </ac:spMkLst>
        </pc:spChg>
        <pc:spChg chg="add del">
          <ac:chgData name="Pascalle Cup" userId="abbe84a0-611b-406e-b251-e8b4b71c069a" providerId="ADAL" clId="{00CCA2F0-86AE-4223-B18F-B8058A5F8784}" dt="2023-03-23T15:50:57.028" v="38" actId="26606"/>
          <ac:spMkLst>
            <pc:docMk/>
            <pc:sldMk cId="2452746595" sldId="259"/>
            <ac:spMk id="11" creationId="{2633B3B5-CC90-43F0-8714-D31D1F3F0209}"/>
          </ac:spMkLst>
        </pc:spChg>
        <pc:spChg chg="add del">
          <ac:chgData name="Pascalle Cup" userId="abbe84a0-611b-406e-b251-e8b4b71c069a" providerId="ADAL" clId="{00CCA2F0-86AE-4223-B18F-B8058A5F8784}" dt="2023-03-23T15:50:57.028" v="38" actId="26606"/>
          <ac:spMkLst>
            <pc:docMk/>
            <pc:sldMk cId="2452746595" sldId="259"/>
            <ac:spMk id="13" creationId="{A8D57A06-A426-446D-B02C-A2DC6B62E45E}"/>
          </ac:spMkLst>
        </pc:spChg>
        <pc:spChg chg="add">
          <ac:chgData name="Pascalle Cup" userId="abbe84a0-611b-406e-b251-e8b4b71c069a" providerId="ADAL" clId="{00CCA2F0-86AE-4223-B18F-B8058A5F8784}" dt="2023-03-23T15:50:57.034" v="39" actId="26606"/>
          <ac:spMkLst>
            <pc:docMk/>
            <pc:sldMk cId="2452746595" sldId="259"/>
            <ac:spMk id="15" creationId="{8BFCC535-F368-497D-9E47-898F8F0DD8DC}"/>
          </ac:spMkLst>
        </pc:spChg>
        <pc:picChg chg="add mod">
          <ac:chgData name="Pascalle Cup" userId="abbe84a0-611b-406e-b251-e8b4b71c069a" providerId="ADAL" clId="{00CCA2F0-86AE-4223-B18F-B8058A5F8784}" dt="2023-03-23T15:50:58.821" v="40" actId="27614"/>
          <ac:picMkLst>
            <pc:docMk/>
            <pc:sldMk cId="2452746595" sldId="259"/>
            <ac:picMk id="2" creationId="{A1E6E0BE-EF8A-334E-8FF8-5D54C2248E97}"/>
          </ac:picMkLst>
        </pc:picChg>
      </pc:sldChg>
      <pc:sldChg chg="addSp modSp new mod setBg modNotesTx">
        <pc:chgData name="Pascalle Cup" userId="abbe84a0-611b-406e-b251-e8b4b71c069a" providerId="ADAL" clId="{00CCA2F0-86AE-4223-B18F-B8058A5F8784}" dt="2023-03-23T16:57:07.903" v="3559" actId="6549"/>
        <pc:sldMkLst>
          <pc:docMk/>
          <pc:sldMk cId="2068594505" sldId="260"/>
        </pc:sldMkLst>
        <pc:spChg chg="add mod ord">
          <ac:chgData name="Pascalle Cup" userId="abbe84a0-611b-406e-b251-e8b4b71c069a" providerId="ADAL" clId="{00CCA2F0-86AE-4223-B18F-B8058A5F8784}" dt="2023-03-23T16:13:13.827" v="1041" actId="20577"/>
          <ac:spMkLst>
            <pc:docMk/>
            <pc:sldMk cId="2068594505" sldId="260"/>
            <ac:spMk id="3" creationId="{B0FA80AC-358A-4CF9-123D-8D78D14880AD}"/>
          </ac:spMkLst>
        </pc:spChg>
        <pc:spChg chg="add mod">
          <ac:chgData name="Pascalle Cup" userId="abbe84a0-611b-406e-b251-e8b4b71c069a" providerId="ADAL" clId="{00CCA2F0-86AE-4223-B18F-B8058A5F8784}" dt="2023-03-23T16:10:09.750" v="497" actId="26606"/>
          <ac:spMkLst>
            <pc:docMk/>
            <pc:sldMk cId="2068594505" sldId="260"/>
            <ac:spMk id="4" creationId="{EAE2AD73-C2AC-E6AE-CE16-953C37CBFCE8}"/>
          </ac:spMkLst>
        </pc:spChg>
        <pc:spChg chg="add">
          <ac:chgData name="Pascalle Cup" userId="abbe84a0-611b-406e-b251-e8b4b71c069a" providerId="ADAL" clId="{00CCA2F0-86AE-4223-B18F-B8058A5F8784}" dt="2023-03-23T16:10:09.750" v="497" actId="26606"/>
          <ac:spMkLst>
            <pc:docMk/>
            <pc:sldMk cId="2068594505" sldId="260"/>
            <ac:spMk id="9" creationId="{BD4C0BBB-0042-4603-A226-6117F3FD5B3C}"/>
          </ac:spMkLst>
        </pc:spChg>
        <pc:spChg chg="add">
          <ac:chgData name="Pascalle Cup" userId="abbe84a0-611b-406e-b251-e8b4b71c069a" providerId="ADAL" clId="{00CCA2F0-86AE-4223-B18F-B8058A5F8784}" dt="2023-03-23T16:10:09.750" v="497" actId="26606"/>
          <ac:spMkLst>
            <pc:docMk/>
            <pc:sldMk cId="2068594505" sldId="260"/>
            <ac:spMk id="11" creationId="{EC44F520-2598-460E-9F91-B02F60830CA2}"/>
          </ac:spMkLst>
        </pc:spChg>
        <pc:spChg chg="add">
          <ac:chgData name="Pascalle Cup" userId="abbe84a0-611b-406e-b251-e8b4b71c069a" providerId="ADAL" clId="{00CCA2F0-86AE-4223-B18F-B8058A5F8784}" dt="2023-03-23T16:10:09.750" v="497" actId="26606"/>
          <ac:spMkLst>
            <pc:docMk/>
            <pc:sldMk cId="2068594505" sldId="260"/>
            <ac:spMk id="13" creationId="{45C5CC17-FF17-43CF-B073-D9051465D5CC}"/>
          </ac:spMkLst>
        </pc:spChg>
        <pc:spChg chg="add">
          <ac:chgData name="Pascalle Cup" userId="abbe84a0-611b-406e-b251-e8b4b71c069a" providerId="ADAL" clId="{00CCA2F0-86AE-4223-B18F-B8058A5F8784}" dt="2023-03-23T16:10:09.750" v="497" actId="26606"/>
          <ac:spMkLst>
            <pc:docMk/>
            <pc:sldMk cId="2068594505" sldId="260"/>
            <ac:spMk id="15" creationId="{1EBE2DDC-0D14-44E6-A1AB-2EEC09507435}"/>
          </ac:spMkLst>
        </pc:spChg>
        <pc:spChg chg="add">
          <ac:chgData name="Pascalle Cup" userId="abbe84a0-611b-406e-b251-e8b4b71c069a" providerId="ADAL" clId="{00CCA2F0-86AE-4223-B18F-B8058A5F8784}" dt="2023-03-23T16:10:09.750" v="497" actId="26606"/>
          <ac:spMkLst>
            <pc:docMk/>
            <pc:sldMk cId="2068594505" sldId="260"/>
            <ac:spMk id="17" creationId="{A8543D98-0AA2-43B4-B508-DC1DB7F3DC9A}"/>
          </ac:spMkLst>
        </pc:spChg>
        <pc:spChg chg="add">
          <ac:chgData name="Pascalle Cup" userId="abbe84a0-611b-406e-b251-e8b4b71c069a" providerId="ADAL" clId="{00CCA2F0-86AE-4223-B18F-B8058A5F8784}" dt="2023-03-23T16:10:09.750" v="497" actId="26606"/>
          <ac:spMkLst>
            <pc:docMk/>
            <pc:sldMk cId="2068594505" sldId="260"/>
            <ac:spMk id="19" creationId="{89723C1D-9A1A-465B-8164-483BF5426613}"/>
          </ac:spMkLst>
        </pc:spChg>
        <pc:spChg chg="add">
          <ac:chgData name="Pascalle Cup" userId="abbe84a0-611b-406e-b251-e8b4b71c069a" providerId="ADAL" clId="{00CCA2F0-86AE-4223-B18F-B8058A5F8784}" dt="2023-03-23T16:10:09.750" v="497" actId="26606"/>
          <ac:spMkLst>
            <pc:docMk/>
            <pc:sldMk cId="2068594505" sldId="260"/>
            <ac:spMk id="21" creationId="{A6680484-5F73-4078-85C2-415205B1A4C0}"/>
          </ac:spMkLst>
        </pc:spChg>
      </pc:sldChg>
      <pc:sldChg chg="addSp modSp new mod ord">
        <pc:chgData name="Pascalle Cup" userId="abbe84a0-611b-406e-b251-e8b4b71c069a" providerId="ADAL" clId="{00CCA2F0-86AE-4223-B18F-B8058A5F8784}" dt="2023-03-23T16:34:57.891" v="1871"/>
        <pc:sldMkLst>
          <pc:docMk/>
          <pc:sldMk cId="1243792768" sldId="261"/>
        </pc:sldMkLst>
        <pc:spChg chg="mod">
          <ac:chgData name="Pascalle Cup" userId="abbe84a0-611b-406e-b251-e8b4b71c069a" providerId="ADAL" clId="{00CCA2F0-86AE-4223-B18F-B8058A5F8784}" dt="2023-03-23T15:53:18.045" v="238" actId="20577"/>
          <ac:spMkLst>
            <pc:docMk/>
            <pc:sldMk cId="1243792768" sldId="261"/>
            <ac:spMk id="2" creationId="{FA9F7EA9-4EEA-FB1F-48F6-96C5516EE6B9}"/>
          </ac:spMkLst>
        </pc:spChg>
        <pc:spChg chg="add mod">
          <ac:chgData name="Pascalle Cup" userId="abbe84a0-611b-406e-b251-e8b4b71c069a" providerId="ADAL" clId="{00CCA2F0-86AE-4223-B18F-B8058A5F8784}" dt="2023-03-23T16:16:52.144" v="1507" actId="1076"/>
          <ac:spMkLst>
            <pc:docMk/>
            <pc:sldMk cId="1243792768" sldId="261"/>
            <ac:spMk id="4" creationId="{FFDCDF04-FC1C-5A57-A122-A96DF261CFB5}"/>
          </ac:spMkLst>
        </pc:spChg>
      </pc:sldChg>
      <pc:sldChg chg="addSp modSp new mod">
        <pc:chgData name="Pascalle Cup" userId="abbe84a0-611b-406e-b251-e8b4b71c069a" providerId="ADAL" clId="{00CCA2F0-86AE-4223-B18F-B8058A5F8784}" dt="2023-03-23T16:18:01.023" v="1512" actId="6549"/>
        <pc:sldMkLst>
          <pc:docMk/>
          <pc:sldMk cId="1376949303" sldId="262"/>
        </pc:sldMkLst>
        <pc:spChg chg="mod">
          <ac:chgData name="Pascalle Cup" userId="abbe84a0-611b-406e-b251-e8b4b71c069a" providerId="ADAL" clId="{00CCA2F0-86AE-4223-B18F-B8058A5F8784}" dt="2023-03-23T15:57:26.452" v="266" actId="20577"/>
          <ac:spMkLst>
            <pc:docMk/>
            <pc:sldMk cId="1376949303" sldId="262"/>
            <ac:spMk id="2" creationId="{A8C424D5-86DD-07A3-EEE8-3FD788FCC483}"/>
          </ac:spMkLst>
        </pc:spChg>
        <pc:spChg chg="add mod">
          <ac:chgData name="Pascalle Cup" userId="abbe84a0-611b-406e-b251-e8b4b71c069a" providerId="ADAL" clId="{00CCA2F0-86AE-4223-B18F-B8058A5F8784}" dt="2023-03-23T16:18:01.023" v="1512" actId="6549"/>
          <ac:spMkLst>
            <pc:docMk/>
            <pc:sldMk cId="1376949303" sldId="262"/>
            <ac:spMk id="4" creationId="{2B33FFE5-007C-666F-9116-8430403F4053}"/>
          </ac:spMkLst>
        </pc:spChg>
      </pc:sldChg>
      <pc:sldChg chg="addSp delSp modSp new mod setBg modNotesTx">
        <pc:chgData name="Pascalle Cup" userId="abbe84a0-611b-406e-b251-e8b4b71c069a" providerId="ADAL" clId="{00CCA2F0-86AE-4223-B18F-B8058A5F8784}" dt="2023-03-23T16:15:31.641" v="1273" actId="26606"/>
        <pc:sldMkLst>
          <pc:docMk/>
          <pc:sldMk cId="258208022" sldId="263"/>
        </pc:sldMkLst>
        <pc:spChg chg="mod">
          <ac:chgData name="Pascalle Cup" userId="abbe84a0-611b-406e-b251-e8b4b71c069a" providerId="ADAL" clId="{00CCA2F0-86AE-4223-B18F-B8058A5F8784}" dt="2023-03-23T16:15:31.641" v="1273" actId="26606"/>
          <ac:spMkLst>
            <pc:docMk/>
            <pc:sldMk cId="258208022" sldId="263"/>
            <ac:spMk id="2" creationId="{066FD25A-F54D-1A29-0897-CC0E91BE226F}"/>
          </ac:spMkLst>
        </pc:spChg>
        <pc:spChg chg="add del mod">
          <ac:chgData name="Pascalle Cup" userId="abbe84a0-611b-406e-b251-e8b4b71c069a" providerId="ADAL" clId="{00CCA2F0-86AE-4223-B18F-B8058A5F8784}" dt="2023-03-23T16:15:31.641" v="1273" actId="26606"/>
          <ac:spMkLst>
            <pc:docMk/>
            <pc:sldMk cId="258208022" sldId="263"/>
            <ac:spMk id="3" creationId="{CA1633D9-41A0-FE98-C5BA-0D9769F80768}"/>
          </ac:spMkLst>
        </pc:spChg>
        <pc:spChg chg="add">
          <ac:chgData name="Pascalle Cup" userId="abbe84a0-611b-406e-b251-e8b4b71c069a" providerId="ADAL" clId="{00CCA2F0-86AE-4223-B18F-B8058A5F8784}" dt="2023-03-23T16:15:31.641" v="1273" actId="26606"/>
          <ac:spMkLst>
            <pc:docMk/>
            <pc:sldMk cId="258208022" sldId="263"/>
            <ac:spMk id="9" creationId="{BD4C0BBB-0042-4603-A226-6117F3FD5B3C}"/>
          </ac:spMkLst>
        </pc:spChg>
        <pc:spChg chg="add">
          <ac:chgData name="Pascalle Cup" userId="abbe84a0-611b-406e-b251-e8b4b71c069a" providerId="ADAL" clId="{00CCA2F0-86AE-4223-B18F-B8058A5F8784}" dt="2023-03-23T16:15:31.641" v="1273" actId="26606"/>
          <ac:spMkLst>
            <pc:docMk/>
            <pc:sldMk cId="258208022" sldId="263"/>
            <ac:spMk id="11" creationId="{EC44F520-2598-460E-9F91-B02F60830CA2}"/>
          </ac:spMkLst>
        </pc:spChg>
        <pc:spChg chg="add">
          <ac:chgData name="Pascalle Cup" userId="abbe84a0-611b-406e-b251-e8b4b71c069a" providerId="ADAL" clId="{00CCA2F0-86AE-4223-B18F-B8058A5F8784}" dt="2023-03-23T16:15:31.641" v="1273" actId="26606"/>
          <ac:spMkLst>
            <pc:docMk/>
            <pc:sldMk cId="258208022" sldId="263"/>
            <ac:spMk id="13" creationId="{E383CC5D-71E8-4CB2-8E4A-F1E4FF6DC9D6}"/>
          </ac:spMkLst>
        </pc:spChg>
        <pc:spChg chg="add">
          <ac:chgData name="Pascalle Cup" userId="abbe84a0-611b-406e-b251-e8b4b71c069a" providerId="ADAL" clId="{00CCA2F0-86AE-4223-B18F-B8058A5F8784}" dt="2023-03-23T16:15:31.641" v="1273" actId="26606"/>
          <ac:spMkLst>
            <pc:docMk/>
            <pc:sldMk cId="258208022" sldId="263"/>
            <ac:spMk id="15" creationId="{E2DA5AC1-43C5-4243-9028-07DBB80D0C95}"/>
          </ac:spMkLst>
        </pc:spChg>
        <pc:spChg chg="add">
          <ac:chgData name="Pascalle Cup" userId="abbe84a0-611b-406e-b251-e8b4b71c069a" providerId="ADAL" clId="{00CCA2F0-86AE-4223-B18F-B8058A5F8784}" dt="2023-03-23T16:15:31.641" v="1273" actId="26606"/>
          <ac:spMkLst>
            <pc:docMk/>
            <pc:sldMk cId="258208022" sldId="263"/>
            <ac:spMk id="17" creationId="{8A4EDA1C-27A1-4C83-ACE4-6675EC9245B1}"/>
          </ac:spMkLst>
        </pc:spChg>
        <pc:spChg chg="add">
          <ac:chgData name="Pascalle Cup" userId="abbe84a0-611b-406e-b251-e8b4b71c069a" providerId="ADAL" clId="{00CCA2F0-86AE-4223-B18F-B8058A5F8784}" dt="2023-03-23T16:15:31.641" v="1273" actId="26606"/>
          <ac:spMkLst>
            <pc:docMk/>
            <pc:sldMk cId="258208022" sldId="263"/>
            <ac:spMk id="19" creationId="{1C2185E4-B584-4B9D-9440-DEA0FB9D94DF}"/>
          </ac:spMkLst>
        </pc:spChg>
        <pc:spChg chg="add">
          <ac:chgData name="Pascalle Cup" userId="abbe84a0-611b-406e-b251-e8b4b71c069a" providerId="ADAL" clId="{00CCA2F0-86AE-4223-B18F-B8058A5F8784}" dt="2023-03-23T16:15:31.641" v="1273" actId="26606"/>
          <ac:spMkLst>
            <pc:docMk/>
            <pc:sldMk cId="258208022" sldId="263"/>
            <ac:spMk id="21" creationId="{FF33EC8A-EE0A-4395-97E2-DAD467CF734C}"/>
          </ac:spMkLst>
        </pc:spChg>
        <pc:spChg chg="add">
          <ac:chgData name="Pascalle Cup" userId="abbe84a0-611b-406e-b251-e8b4b71c069a" providerId="ADAL" clId="{00CCA2F0-86AE-4223-B18F-B8058A5F8784}" dt="2023-03-23T16:15:31.641" v="1273" actId="26606"/>
          <ac:spMkLst>
            <pc:docMk/>
            <pc:sldMk cId="258208022" sldId="263"/>
            <ac:spMk id="23" creationId="{FF85DA95-16A4-404E-9BFF-27F8E4FC78AA}"/>
          </ac:spMkLst>
        </pc:spChg>
        <pc:graphicFrameChg chg="add">
          <ac:chgData name="Pascalle Cup" userId="abbe84a0-611b-406e-b251-e8b4b71c069a" providerId="ADAL" clId="{00CCA2F0-86AE-4223-B18F-B8058A5F8784}" dt="2023-03-23T16:15:31.641" v="1273" actId="26606"/>
          <ac:graphicFrameMkLst>
            <pc:docMk/>
            <pc:sldMk cId="258208022" sldId="263"/>
            <ac:graphicFrameMk id="5" creationId="{22B95C93-8336-BC3D-517E-D8C01FBA12D5}"/>
          </ac:graphicFrameMkLst>
        </pc:graphicFrameChg>
      </pc:sldChg>
      <pc:sldChg chg="addSp modSp new mod modAnim">
        <pc:chgData name="Pascalle Cup" userId="abbe84a0-611b-406e-b251-e8b4b71c069a" providerId="ADAL" clId="{00CCA2F0-86AE-4223-B18F-B8058A5F8784}" dt="2023-03-23T16:21:38.202" v="1838"/>
        <pc:sldMkLst>
          <pc:docMk/>
          <pc:sldMk cId="1041179016" sldId="264"/>
        </pc:sldMkLst>
        <pc:spChg chg="mod">
          <ac:chgData name="Pascalle Cup" userId="abbe84a0-611b-406e-b251-e8b4b71c069a" providerId="ADAL" clId="{00CCA2F0-86AE-4223-B18F-B8058A5F8784}" dt="2023-03-23T16:15:18.544" v="1272" actId="20577"/>
          <ac:spMkLst>
            <pc:docMk/>
            <pc:sldMk cId="1041179016" sldId="264"/>
            <ac:spMk id="2" creationId="{0DDD5374-E1DF-6DE5-E69A-6FCD41C3F8DD}"/>
          </ac:spMkLst>
        </pc:spChg>
        <pc:spChg chg="add mod">
          <ac:chgData name="Pascalle Cup" userId="abbe84a0-611b-406e-b251-e8b4b71c069a" providerId="ADAL" clId="{00CCA2F0-86AE-4223-B18F-B8058A5F8784}" dt="2023-03-23T16:21:32.688" v="1837" actId="12"/>
          <ac:spMkLst>
            <pc:docMk/>
            <pc:sldMk cId="1041179016" sldId="264"/>
            <ac:spMk id="3" creationId="{D42651EB-6046-7AD5-C786-017FB6490C1D}"/>
          </ac:spMkLst>
        </pc:spChg>
        <pc:spChg chg="add mod">
          <ac:chgData name="Pascalle Cup" userId="abbe84a0-611b-406e-b251-e8b4b71c069a" providerId="ADAL" clId="{00CCA2F0-86AE-4223-B18F-B8058A5F8784}" dt="2023-03-23T16:21:11.956" v="1836" actId="6549"/>
          <ac:spMkLst>
            <pc:docMk/>
            <pc:sldMk cId="1041179016" sldId="264"/>
            <ac:spMk id="5" creationId="{39FBFDF3-7E67-3A43-88F5-3DCD6F953364}"/>
          </ac:spMkLst>
        </pc:spChg>
      </pc:sldChg>
      <pc:sldChg chg="addSp modSp new mod modAnim">
        <pc:chgData name="Pascalle Cup" userId="abbe84a0-611b-406e-b251-e8b4b71c069a" providerId="ADAL" clId="{00CCA2F0-86AE-4223-B18F-B8058A5F8784}" dt="2023-03-23T16:43:21.037" v="2523"/>
        <pc:sldMkLst>
          <pc:docMk/>
          <pc:sldMk cId="1850134855" sldId="265"/>
        </pc:sldMkLst>
        <pc:spChg chg="mod">
          <ac:chgData name="Pascalle Cup" userId="abbe84a0-611b-406e-b251-e8b4b71c069a" providerId="ADAL" clId="{00CCA2F0-86AE-4223-B18F-B8058A5F8784}" dt="2023-03-23T16:18:25.316" v="1527" actId="20577"/>
          <ac:spMkLst>
            <pc:docMk/>
            <pc:sldMk cId="1850134855" sldId="265"/>
            <ac:spMk id="2" creationId="{0E668C58-41F8-F082-A9FF-A2E8C30C7563}"/>
          </ac:spMkLst>
        </pc:spChg>
        <pc:spChg chg="add mod">
          <ac:chgData name="Pascalle Cup" userId="abbe84a0-611b-406e-b251-e8b4b71c069a" providerId="ADAL" clId="{00CCA2F0-86AE-4223-B18F-B8058A5F8784}" dt="2023-03-23T16:42:34.794" v="2405" actId="207"/>
          <ac:spMkLst>
            <pc:docMk/>
            <pc:sldMk cId="1850134855" sldId="265"/>
            <ac:spMk id="4" creationId="{942240FD-9A14-28D1-F3D5-2764BF76F887}"/>
          </ac:spMkLst>
        </pc:spChg>
        <pc:spChg chg="add mod">
          <ac:chgData name="Pascalle Cup" userId="abbe84a0-611b-406e-b251-e8b4b71c069a" providerId="ADAL" clId="{00CCA2F0-86AE-4223-B18F-B8058A5F8784}" dt="2023-03-23T16:43:19.111" v="2522" actId="1076"/>
          <ac:spMkLst>
            <pc:docMk/>
            <pc:sldMk cId="1850134855" sldId="265"/>
            <ac:spMk id="5" creationId="{D4572DA0-6985-BC39-E9AA-89DC31438614}"/>
          </ac:spMkLst>
        </pc:spChg>
      </pc:sldChg>
      <pc:sldChg chg="addSp modSp new mod modNotesTx">
        <pc:chgData name="Pascalle Cup" userId="abbe84a0-611b-406e-b251-e8b4b71c069a" providerId="ADAL" clId="{00CCA2F0-86AE-4223-B18F-B8058A5F8784}" dt="2023-03-23T16:40:58.362" v="2116" actId="14100"/>
        <pc:sldMkLst>
          <pc:docMk/>
          <pc:sldMk cId="1712512859" sldId="266"/>
        </pc:sldMkLst>
        <pc:spChg chg="add mod">
          <ac:chgData name="Pascalle Cup" userId="abbe84a0-611b-406e-b251-e8b4b71c069a" providerId="ADAL" clId="{00CCA2F0-86AE-4223-B18F-B8058A5F8784}" dt="2023-03-23T16:40:09.128" v="2028" actId="1076"/>
          <ac:spMkLst>
            <pc:docMk/>
            <pc:sldMk cId="1712512859" sldId="266"/>
            <ac:spMk id="3" creationId="{3817CBFD-F261-3E7A-B27E-03FB7D7068CC}"/>
          </ac:spMkLst>
        </pc:spChg>
        <pc:spChg chg="add mod">
          <ac:chgData name="Pascalle Cup" userId="abbe84a0-611b-406e-b251-e8b4b71c069a" providerId="ADAL" clId="{00CCA2F0-86AE-4223-B18F-B8058A5F8784}" dt="2023-03-23T16:40:58.362" v="2116" actId="14100"/>
          <ac:spMkLst>
            <pc:docMk/>
            <pc:sldMk cId="1712512859" sldId="266"/>
            <ac:spMk id="5" creationId="{FBD68ED8-62EF-2D46-398D-8EB2E6634E41}"/>
          </ac:spMkLst>
        </pc:spChg>
      </pc:sldChg>
      <pc:sldChg chg="addSp modSp new mod ord modNotesTx">
        <pc:chgData name="Pascalle Cup" userId="abbe84a0-611b-406e-b251-e8b4b71c069a" providerId="ADAL" clId="{00CCA2F0-86AE-4223-B18F-B8058A5F8784}" dt="2023-03-23T16:57:47.169" v="3666" actId="20577"/>
        <pc:sldMkLst>
          <pc:docMk/>
          <pc:sldMk cId="3612384513" sldId="267"/>
        </pc:sldMkLst>
        <pc:spChg chg="mod">
          <ac:chgData name="Pascalle Cup" userId="abbe84a0-611b-406e-b251-e8b4b71c069a" providerId="ADAL" clId="{00CCA2F0-86AE-4223-B18F-B8058A5F8784}" dt="2023-03-23T16:35:06.448" v="1887" actId="1076"/>
          <ac:spMkLst>
            <pc:docMk/>
            <pc:sldMk cId="3612384513" sldId="267"/>
            <ac:spMk id="2" creationId="{EF89BEC8-D596-594A-8661-727D0FE37814}"/>
          </ac:spMkLst>
        </pc:spChg>
        <pc:spChg chg="add mod">
          <ac:chgData name="Pascalle Cup" userId="abbe84a0-611b-406e-b251-e8b4b71c069a" providerId="ADAL" clId="{00CCA2F0-86AE-4223-B18F-B8058A5F8784}" dt="2023-03-23T16:34:24.297" v="1860" actId="1076"/>
          <ac:spMkLst>
            <pc:docMk/>
            <pc:sldMk cId="3612384513" sldId="267"/>
            <ac:spMk id="4" creationId="{2B92AB24-EB97-FE22-9F24-2DE7D07A0B90}"/>
          </ac:spMkLst>
        </pc:spChg>
        <pc:picChg chg="add mod">
          <ac:chgData name="Pascalle Cup" userId="abbe84a0-611b-406e-b251-e8b4b71c069a" providerId="ADAL" clId="{00CCA2F0-86AE-4223-B18F-B8058A5F8784}" dt="2023-03-23T16:35:08.615" v="1888" actId="1076"/>
          <ac:picMkLst>
            <pc:docMk/>
            <pc:sldMk cId="3612384513" sldId="267"/>
            <ac:picMk id="1026" creationId="{3ED41328-13FD-F321-5F1C-EA299A6BC71E}"/>
          </ac:picMkLst>
        </pc:picChg>
      </pc:sldChg>
      <pc:sldChg chg="addSp modSp new mod setBg modNotesTx">
        <pc:chgData name="Pascalle Cup" userId="abbe84a0-611b-406e-b251-e8b4b71c069a" providerId="ADAL" clId="{00CCA2F0-86AE-4223-B18F-B8058A5F8784}" dt="2023-03-28T08:13:04.022" v="4000" actId="313"/>
        <pc:sldMkLst>
          <pc:docMk/>
          <pc:sldMk cId="84510667" sldId="268"/>
        </pc:sldMkLst>
        <pc:spChg chg="mod">
          <ac:chgData name="Pascalle Cup" userId="abbe84a0-611b-406e-b251-e8b4b71c069a" providerId="ADAL" clId="{00CCA2F0-86AE-4223-B18F-B8058A5F8784}" dt="2023-03-23T16:52:25.261" v="2744" actId="26606"/>
          <ac:spMkLst>
            <pc:docMk/>
            <pc:sldMk cId="84510667" sldId="268"/>
            <ac:spMk id="2" creationId="{64629F10-6903-B462-B641-827C87BF8037}"/>
          </ac:spMkLst>
        </pc:spChg>
        <pc:spChg chg="add mod">
          <ac:chgData name="Pascalle Cup" userId="abbe84a0-611b-406e-b251-e8b4b71c069a" providerId="ADAL" clId="{00CCA2F0-86AE-4223-B18F-B8058A5F8784}" dt="2023-03-23T16:52:25.261" v="2744" actId="26606"/>
          <ac:spMkLst>
            <pc:docMk/>
            <pc:sldMk cId="84510667" sldId="268"/>
            <ac:spMk id="3" creationId="{CF60D7EB-0535-BE15-5632-976707B9207A}"/>
          </ac:spMkLst>
        </pc:spChg>
        <pc:spChg chg="add">
          <ac:chgData name="Pascalle Cup" userId="abbe84a0-611b-406e-b251-e8b4b71c069a" providerId="ADAL" clId="{00CCA2F0-86AE-4223-B18F-B8058A5F8784}" dt="2023-03-23T16:52:25.261" v="2744" actId="26606"/>
          <ac:spMkLst>
            <pc:docMk/>
            <pc:sldMk cId="84510667" sldId="268"/>
            <ac:spMk id="9" creationId="{BD4C0BBB-0042-4603-A226-6117F3FD5B3C}"/>
          </ac:spMkLst>
        </pc:spChg>
        <pc:spChg chg="add">
          <ac:chgData name="Pascalle Cup" userId="abbe84a0-611b-406e-b251-e8b4b71c069a" providerId="ADAL" clId="{00CCA2F0-86AE-4223-B18F-B8058A5F8784}" dt="2023-03-23T16:52:25.261" v="2744" actId="26606"/>
          <ac:spMkLst>
            <pc:docMk/>
            <pc:sldMk cId="84510667" sldId="268"/>
            <ac:spMk id="11" creationId="{EC44F520-2598-460E-9F91-B02F60830CA2}"/>
          </ac:spMkLst>
        </pc:spChg>
        <pc:spChg chg="add">
          <ac:chgData name="Pascalle Cup" userId="abbe84a0-611b-406e-b251-e8b4b71c069a" providerId="ADAL" clId="{00CCA2F0-86AE-4223-B18F-B8058A5F8784}" dt="2023-03-23T16:52:25.261" v="2744" actId="26606"/>
          <ac:spMkLst>
            <pc:docMk/>
            <pc:sldMk cId="84510667" sldId="268"/>
            <ac:spMk id="13" creationId="{1B15ED52-F352-441B-82BF-E0EA34836D08}"/>
          </ac:spMkLst>
        </pc:spChg>
        <pc:spChg chg="add">
          <ac:chgData name="Pascalle Cup" userId="abbe84a0-611b-406e-b251-e8b4b71c069a" providerId="ADAL" clId="{00CCA2F0-86AE-4223-B18F-B8058A5F8784}" dt="2023-03-23T16:52:25.261" v="2744" actId="26606"/>
          <ac:spMkLst>
            <pc:docMk/>
            <pc:sldMk cId="84510667" sldId="268"/>
            <ac:spMk id="15" creationId="{61707E60-CEC9-4661-AA82-69242EB4BDC3}"/>
          </ac:spMkLst>
        </pc:spChg>
        <pc:spChg chg="add">
          <ac:chgData name="Pascalle Cup" userId="abbe84a0-611b-406e-b251-e8b4b71c069a" providerId="ADAL" clId="{00CCA2F0-86AE-4223-B18F-B8058A5F8784}" dt="2023-03-23T16:52:25.261" v="2744" actId="26606"/>
          <ac:spMkLst>
            <pc:docMk/>
            <pc:sldMk cId="84510667" sldId="268"/>
            <ac:spMk id="17" creationId="{8F035CD8-AE30-4146-96F2-036B0CE5E4F3}"/>
          </ac:spMkLst>
        </pc:spChg>
        <pc:picChg chg="add">
          <ac:chgData name="Pascalle Cup" userId="abbe84a0-611b-406e-b251-e8b4b71c069a" providerId="ADAL" clId="{00CCA2F0-86AE-4223-B18F-B8058A5F8784}" dt="2023-03-23T16:52:25.261" v="2744" actId="26606"/>
          <ac:picMkLst>
            <pc:docMk/>
            <pc:sldMk cId="84510667" sldId="268"/>
            <ac:picMk id="5" creationId="{A202082A-0344-B042-F6A9-A50C39171012}"/>
          </ac:picMkLst>
        </pc:picChg>
      </pc:sldChg>
      <pc:sldChg chg="new del">
        <pc:chgData name="Pascalle Cup" userId="abbe84a0-611b-406e-b251-e8b4b71c069a" providerId="ADAL" clId="{00CCA2F0-86AE-4223-B18F-B8058A5F8784}" dt="2023-03-23T16:35:57.792" v="1890" actId="47"/>
        <pc:sldMkLst>
          <pc:docMk/>
          <pc:sldMk cId="779983545" sldId="268"/>
        </pc:sldMkLst>
      </pc:sldChg>
      <pc:sldChg chg="addSp delSp modSp new mod">
        <pc:chgData name="Pascalle Cup" userId="abbe84a0-611b-406e-b251-e8b4b71c069a" providerId="ADAL" clId="{00CCA2F0-86AE-4223-B18F-B8058A5F8784}" dt="2023-03-23T17:02:01.788" v="3980"/>
        <pc:sldMkLst>
          <pc:docMk/>
          <pc:sldMk cId="628839103" sldId="269"/>
        </pc:sldMkLst>
        <pc:spChg chg="mod">
          <ac:chgData name="Pascalle Cup" userId="abbe84a0-611b-406e-b251-e8b4b71c069a" providerId="ADAL" clId="{00CCA2F0-86AE-4223-B18F-B8058A5F8784}" dt="2023-03-23T16:59:11.863" v="3679" actId="20577"/>
          <ac:spMkLst>
            <pc:docMk/>
            <pc:sldMk cId="628839103" sldId="269"/>
            <ac:spMk id="2" creationId="{F5F2C025-638D-3ACB-FE91-6A6462B81D98}"/>
          </ac:spMkLst>
        </pc:spChg>
        <pc:spChg chg="add del mod">
          <ac:chgData name="Pascalle Cup" userId="abbe84a0-611b-406e-b251-e8b4b71c069a" providerId="ADAL" clId="{00CCA2F0-86AE-4223-B18F-B8058A5F8784}" dt="2023-03-23T17:01:00.596" v="3970" actId="26606"/>
          <ac:spMkLst>
            <pc:docMk/>
            <pc:sldMk cId="628839103" sldId="269"/>
            <ac:spMk id="3" creationId="{9E144978-80F7-B8D6-896D-CC0673B9EDD7}"/>
          </ac:spMkLst>
        </pc:spChg>
        <pc:graphicFrameChg chg="add mod modGraphic">
          <ac:chgData name="Pascalle Cup" userId="abbe84a0-611b-406e-b251-e8b4b71c069a" providerId="ADAL" clId="{00CCA2F0-86AE-4223-B18F-B8058A5F8784}" dt="2023-03-23T17:02:01.788" v="3980"/>
          <ac:graphicFrameMkLst>
            <pc:docMk/>
            <pc:sldMk cId="628839103" sldId="269"/>
            <ac:graphicFrameMk id="5" creationId="{0EC89C61-7F43-3645-2A39-5D09C01799D2}"/>
          </ac:graphicFrameMkLst>
        </pc:graphicFrameChg>
      </pc:sldChg>
      <pc:sldChg chg="delSp modSp new mod">
        <pc:chgData name="Pascalle Cup" userId="abbe84a0-611b-406e-b251-e8b4b71c069a" providerId="ADAL" clId="{00CCA2F0-86AE-4223-B18F-B8058A5F8784}" dt="2023-03-23T17:02:21.525" v="3995" actId="1076"/>
        <pc:sldMkLst>
          <pc:docMk/>
          <pc:sldMk cId="1638523963" sldId="270"/>
        </pc:sldMkLst>
        <pc:spChg chg="mod">
          <ac:chgData name="Pascalle Cup" userId="abbe84a0-611b-406e-b251-e8b4b71c069a" providerId="ADAL" clId="{00CCA2F0-86AE-4223-B18F-B8058A5F8784}" dt="2023-03-23T17:02:21.525" v="3995" actId="1076"/>
          <ac:spMkLst>
            <pc:docMk/>
            <pc:sldMk cId="1638523963" sldId="270"/>
            <ac:spMk id="2" creationId="{F58B5725-BE8A-2FBE-4089-BF21398E0D6D}"/>
          </ac:spMkLst>
        </pc:spChg>
        <pc:spChg chg="del">
          <ac:chgData name="Pascalle Cup" userId="abbe84a0-611b-406e-b251-e8b4b71c069a" providerId="ADAL" clId="{00CCA2F0-86AE-4223-B18F-B8058A5F8784}" dt="2023-03-23T17:02:17.172" v="3994" actId="478"/>
          <ac:spMkLst>
            <pc:docMk/>
            <pc:sldMk cId="1638523963" sldId="270"/>
            <ac:spMk id="3" creationId="{E4341706-9F0C-5EAD-06EA-19894D2DB5D6}"/>
          </ac:spMkLst>
        </pc:spChg>
      </pc:sldChg>
      <pc:sldMasterChg chg="del delSldLayout">
        <pc:chgData name="Pascalle Cup" userId="abbe84a0-611b-406e-b251-e8b4b71c069a" providerId="ADAL" clId="{00CCA2F0-86AE-4223-B18F-B8058A5F8784}" dt="2023-03-23T15:41:49.303" v="2" actId="26606"/>
        <pc:sldMasterMkLst>
          <pc:docMk/>
          <pc:sldMasterMk cId="678305015" sldId="2147483648"/>
        </pc:sldMasterMkLst>
        <pc:sldLayoutChg chg="del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678305015" sldId="2147483648"/>
            <pc:sldLayoutMk cId="426641224" sldId="2147483649"/>
          </pc:sldLayoutMkLst>
        </pc:sldLayoutChg>
        <pc:sldLayoutChg chg="del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678305015" sldId="2147483648"/>
            <pc:sldLayoutMk cId="1812898027" sldId="2147483650"/>
          </pc:sldLayoutMkLst>
        </pc:sldLayoutChg>
        <pc:sldLayoutChg chg="del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678305015" sldId="2147483648"/>
            <pc:sldLayoutMk cId="3263882995" sldId="2147483651"/>
          </pc:sldLayoutMkLst>
        </pc:sldLayoutChg>
        <pc:sldLayoutChg chg="del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678305015" sldId="2147483648"/>
            <pc:sldLayoutMk cId="127365524" sldId="2147483652"/>
          </pc:sldLayoutMkLst>
        </pc:sldLayoutChg>
        <pc:sldLayoutChg chg="del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678305015" sldId="2147483648"/>
            <pc:sldLayoutMk cId="1914666035" sldId="2147483653"/>
          </pc:sldLayoutMkLst>
        </pc:sldLayoutChg>
        <pc:sldLayoutChg chg="del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678305015" sldId="2147483648"/>
            <pc:sldLayoutMk cId="194092057" sldId="2147483654"/>
          </pc:sldLayoutMkLst>
        </pc:sldLayoutChg>
        <pc:sldLayoutChg chg="del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678305015" sldId="2147483648"/>
            <pc:sldLayoutMk cId="1068549215" sldId="2147483655"/>
          </pc:sldLayoutMkLst>
        </pc:sldLayoutChg>
        <pc:sldLayoutChg chg="del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678305015" sldId="2147483648"/>
            <pc:sldLayoutMk cId="3183146470" sldId="2147483656"/>
          </pc:sldLayoutMkLst>
        </pc:sldLayoutChg>
        <pc:sldLayoutChg chg="del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678305015" sldId="2147483648"/>
            <pc:sldLayoutMk cId="1528051631" sldId="2147483657"/>
          </pc:sldLayoutMkLst>
        </pc:sldLayoutChg>
        <pc:sldLayoutChg chg="del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678305015" sldId="2147483648"/>
            <pc:sldLayoutMk cId="3119681986" sldId="2147483658"/>
          </pc:sldLayoutMkLst>
        </pc:sldLayoutChg>
        <pc:sldLayoutChg chg="del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678305015" sldId="2147483648"/>
            <pc:sldLayoutMk cId="3898926180" sldId="2147483659"/>
          </pc:sldLayoutMkLst>
        </pc:sldLayoutChg>
      </pc:sldMasterChg>
      <pc:sldMasterChg chg="add addSldLayout">
        <pc:chgData name="Pascalle Cup" userId="abbe84a0-611b-406e-b251-e8b4b71c069a" providerId="ADAL" clId="{00CCA2F0-86AE-4223-B18F-B8058A5F8784}" dt="2023-03-23T15:41:49.303" v="2" actId="26606"/>
        <pc:sldMasterMkLst>
          <pc:docMk/>
          <pc:sldMasterMk cId="1725442649" sldId="2147483686"/>
        </pc:sldMasterMkLst>
        <pc:sldLayoutChg chg="add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1725442649" sldId="2147483686"/>
            <pc:sldLayoutMk cId="3709146034" sldId="2147483675"/>
          </pc:sldLayoutMkLst>
        </pc:sldLayoutChg>
        <pc:sldLayoutChg chg="add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1725442649" sldId="2147483686"/>
            <pc:sldLayoutMk cId="2436426868" sldId="2147483676"/>
          </pc:sldLayoutMkLst>
        </pc:sldLayoutChg>
        <pc:sldLayoutChg chg="add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1725442649" sldId="2147483686"/>
            <pc:sldLayoutMk cId="3422228432" sldId="2147483677"/>
          </pc:sldLayoutMkLst>
        </pc:sldLayoutChg>
        <pc:sldLayoutChg chg="add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1725442649" sldId="2147483686"/>
            <pc:sldLayoutMk cId="2577019466" sldId="2147483678"/>
          </pc:sldLayoutMkLst>
        </pc:sldLayoutChg>
        <pc:sldLayoutChg chg="add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1725442649" sldId="2147483686"/>
            <pc:sldLayoutMk cId="91985839" sldId="2147483679"/>
          </pc:sldLayoutMkLst>
        </pc:sldLayoutChg>
        <pc:sldLayoutChg chg="add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1725442649" sldId="2147483686"/>
            <pc:sldLayoutMk cId="1279029087" sldId="2147483680"/>
          </pc:sldLayoutMkLst>
        </pc:sldLayoutChg>
        <pc:sldLayoutChg chg="add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1725442649" sldId="2147483686"/>
            <pc:sldLayoutMk cId="2978383937" sldId="2147483681"/>
          </pc:sldLayoutMkLst>
        </pc:sldLayoutChg>
        <pc:sldLayoutChg chg="add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1725442649" sldId="2147483686"/>
            <pc:sldLayoutMk cId="3529628524" sldId="2147483682"/>
          </pc:sldLayoutMkLst>
        </pc:sldLayoutChg>
        <pc:sldLayoutChg chg="add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1725442649" sldId="2147483686"/>
            <pc:sldLayoutMk cId="822843742" sldId="2147483683"/>
          </pc:sldLayoutMkLst>
        </pc:sldLayoutChg>
        <pc:sldLayoutChg chg="add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1725442649" sldId="2147483686"/>
            <pc:sldLayoutMk cId="1649097796" sldId="2147483684"/>
          </pc:sldLayoutMkLst>
        </pc:sldLayoutChg>
        <pc:sldLayoutChg chg="add">
          <pc:chgData name="Pascalle Cup" userId="abbe84a0-611b-406e-b251-e8b4b71c069a" providerId="ADAL" clId="{00CCA2F0-86AE-4223-B18F-B8058A5F8784}" dt="2023-03-23T15:41:49.303" v="2" actId="26606"/>
          <pc:sldLayoutMkLst>
            <pc:docMk/>
            <pc:sldMasterMk cId="1725442649" sldId="2147483686"/>
            <pc:sldLayoutMk cId="2984998468" sldId="2147483685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CA728-CB55-4DD2-9DDE-88305EC7364D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D9221A41-11CC-416E-8955-BE122ED32E5A}">
      <dgm:prSet phldrT="[Tekst]"/>
      <dgm:spPr/>
      <dgm:t>
        <a:bodyPr/>
        <a:lstStyle/>
        <a:p>
          <a:r>
            <a:rPr lang="nl-NL" dirty="0"/>
            <a:t>Evalueren </a:t>
          </a:r>
        </a:p>
      </dgm:t>
    </dgm:pt>
    <dgm:pt modelId="{830134F3-1077-4CD9-BC60-E4245AE90BEE}" type="parTrans" cxnId="{FA6B315B-F0F2-4DD6-AF79-05BFCD7626B3}">
      <dgm:prSet/>
      <dgm:spPr/>
      <dgm:t>
        <a:bodyPr/>
        <a:lstStyle/>
        <a:p>
          <a:endParaRPr lang="nl-NL"/>
        </a:p>
      </dgm:t>
    </dgm:pt>
    <dgm:pt modelId="{28D91726-9E42-4404-A4D2-6D2AF5F0F1C6}" type="sibTrans" cxnId="{FA6B315B-F0F2-4DD6-AF79-05BFCD7626B3}">
      <dgm:prSet/>
      <dgm:spPr/>
      <dgm:t>
        <a:bodyPr/>
        <a:lstStyle/>
        <a:p>
          <a:endParaRPr lang="nl-NL"/>
        </a:p>
      </dgm:t>
    </dgm:pt>
    <dgm:pt modelId="{2BA863A8-E247-4B3C-BACD-2E39FF59B39C}">
      <dgm:prSet phldrT="[Tekst]"/>
      <dgm:spPr/>
      <dgm:t>
        <a:bodyPr/>
        <a:lstStyle/>
        <a:p>
          <a:r>
            <a:rPr lang="nl-NL" dirty="0"/>
            <a:t>Feedback </a:t>
          </a:r>
        </a:p>
      </dgm:t>
    </dgm:pt>
    <dgm:pt modelId="{890A3507-2CAE-405B-A6DC-691D7B974AB6}" type="parTrans" cxnId="{DEB3FC7E-8ABB-4385-92CD-EB8CE8CECD7E}">
      <dgm:prSet/>
      <dgm:spPr/>
      <dgm:t>
        <a:bodyPr/>
        <a:lstStyle/>
        <a:p>
          <a:endParaRPr lang="nl-NL"/>
        </a:p>
      </dgm:t>
    </dgm:pt>
    <dgm:pt modelId="{D9A8FF65-4FFE-46B0-BDB8-8153BA3B7A55}" type="sibTrans" cxnId="{DEB3FC7E-8ABB-4385-92CD-EB8CE8CECD7E}">
      <dgm:prSet/>
      <dgm:spPr/>
      <dgm:t>
        <a:bodyPr/>
        <a:lstStyle/>
        <a:p>
          <a:endParaRPr lang="nl-NL"/>
        </a:p>
      </dgm:t>
    </dgm:pt>
    <dgm:pt modelId="{396A74FD-5EE7-421B-B429-3F95F705D1A9}">
      <dgm:prSet phldrT="[Tekst]"/>
      <dgm:spPr/>
      <dgm:t>
        <a:bodyPr/>
        <a:lstStyle/>
        <a:p>
          <a:r>
            <a:rPr lang="nl-NL" dirty="0"/>
            <a:t>Reflecteren</a:t>
          </a:r>
        </a:p>
      </dgm:t>
    </dgm:pt>
    <dgm:pt modelId="{01221FCD-9AB6-481A-819D-B9D94914C338}" type="parTrans" cxnId="{59951D72-4F97-4FC8-B080-C0ACFA38C140}">
      <dgm:prSet/>
      <dgm:spPr/>
      <dgm:t>
        <a:bodyPr/>
        <a:lstStyle/>
        <a:p>
          <a:endParaRPr lang="nl-NL"/>
        </a:p>
      </dgm:t>
    </dgm:pt>
    <dgm:pt modelId="{1C34164C-FFB5-4BAC-9A06-3F1ED27A7F01}" type="sibTrans" cxnId="{59951D72-4F97-4FC8-B080-C0ACFA38C140}">
      <dgm:prSet/>
      <dgm:spPr/>
      <dgm:t>
        <a:bodyPr/>
        <a:lstStyle/>
        <a:p>
          <a:endParaRPr lang="nl-NL"/>
        </a:p>
      </dgm:t>
    </dgm:pt>
    <dgm:pt modelId="{FD66538F-CF44-453D-A54B-F4773DCFCF5A}" type="pres">
      <dgm:prSet presAssocID="{078CA728-CB55-4DD2-9DDE-88305EC7364D}" presName="Name0" presStyleCnt="0">
        <dgm:presLayoutVars>
          <dgm:dir/>
          <dgm:resizeHandles val="exact"/>
        </dgm:presLayoutVars>
      </dgm:prSet>
      <dgm:spPr/>
    </dgm:pt>
    <dgm:pt modelId="{10853E76-3BB2-45D6-BD39-90FCA1BBA912}" type="pres">
      <dgm:prSet presAssocID="{D9221A41-11CC-416E-8955-BE122ED32E5A}" presName="node" presStyleLbl="node1" presStyleIdx="0" presStyleCnt="3">
        <dgm:presLayoutVars>
          <dgm:bulletEnabled val="1"/>
        </dgm:presLayoutVars>
      </dgm:prSet>
      <dgm:spPr/>
    </dgm:pt>
    <dgm:pt modelId="{06CF80C9-2D9A-4D09-BA4F-886E4AF878CE}" type="pres">
      <dgm:prSet presAssocID="{28D91726-9E42-4404-A4D2-6D2AF5F0F1C6}" presName="sibTrans" presStyleLbl="sibTrans2D1" presStyleIdx="0" presStyleCnt="2"/>
      <dgm:spPr/>
    </dgm:pt>
    <dgm:pt modelId="{594C8E89-083A-4452-8244-F47B56683AF2}" type="pres">
      <dgm:prSet presAssocID="{28D91726-9E42-4404-A4D2-6D2AF5F0F1C6}" presName="connectorText" presStyleLbl="sibTrans2D1" presStyleIdx="0" presStyleCnt="2"/>
      <dgm:spPr/>
    </dgm:pt>
    <dgm:pt modelId="{E0515CCB-6B2E-41FC-ADCC-F413FA0E2315}" type="pres">
      <dgm:prSet presAssocID="{2BA863A8-E247-4B3C-BACD-2E39FF59B39C}" presName="node" presStyleLbl="node1" presStyleIdx="1" presStyleCnt="3">
        <dgm:presLayoutVars>
          <dgm:bulletEnabled val="1"/>
        </dgm:presLayoutVars>
      </dgm:prSet>
      <dgm:spPr/>
    </dgm:pt>
    <dgm:pt modelId="{0C1037E9-7CCF-4C0C-BC8B-6C065359A015}" type="pres">
      <dgm:prSet presAssocID="{D9A8FF65-4FFE-46B0-BDB8-8153BA3B7A55}" presName="sibTrans" presStyleLbl="sibTrans2D1" presStyleIdx="1" presStyleCnt="2"/>
      <dgm:spPr/>
    </dgm:pt>
    <dgm:pt modelId="{45B62BC8-0D11-447A-8390-DBB25C8DFCC1}" type="pres">
      <dgm:prSet presAssocID="{D9A8FF65-4FFE-46B0-BDB8-8153BA3B7A55}" presName="connectorText" presStyleLbl="sibTrans2D1" presStyleIdx="1" presStyleCnt="2"/>
      <dgm:spPr/>
    </dgm:pt>
    <dgm:pt modelId="{E9FBE0B1-7AB7-4E92-A8A5-B963A2B98672}" type="pres">
      <dgm:prSet presAssocID="{396A74FD-5EE7-421B-B429-3F95F705D1A9}" presName="node" presStyleLbl="node1" presStyleIdx="2" presStyleCnt="3">
        <dgm:presLayoutVars>
          <dgm:bulletEnabled val="1"/>
        </dgm:presLayoutVars>
      </dgm:prSet>
      <dgm:spPr/>
    </dgm:pt>
  </dgm:ptLst>
  <dgm:cxnLst>
    <dgm:cxn modelId="{C228D612-6CC2-4F86-BCF1-0FDBE2C2F37C}" type="presOf" srcId="{D9221A41-11CC-416E-8955-BE122ED32E5A}" destId="{10853E76-3BB2-45D6-BD39-90FCA1BBA912}" srcOrd="0" destOrd="0" presId="urn:microsoft.com/office/officeart/2005/8/layout/process1"/>
    <dgm:cxn modelId="{A823F520-3A8D-4966-80D7-FC7A074B918A}" type="presOf" srcId="{28D91726-9E42-4404-A4D2-6D2AF5F0F1C6}" destId="{06CF80C9-2D9A-4D09-BA4F-886E4AF878CE}" srcOrd="0" destOrd="0" presId="urn:microsoft.com/office/officeart/2005/8/layout/process1"/>
    <dgm:cxn modelId="{FA6B315B-F0F2-4DD6-AF79-05BFCD7626B3}" srcId="{078CA728-CB55-4DD2-9DDE-88305EC7364D}" destId="{D9221A41-11CC-416E-8955-BE122ED32E5A}" srcOrd="0" destOrd="0" parTransId="{830134F3-1077-4CD9-BC60-E4245AE90BEE}" sibTransId="{28D91726-9E42-4404-A4D2-6D2AF5F0F1C6}"/>
    <dgm:cxn modelId="{640F6862-BF20-475A-9625-9D646723DA5C}" type="presOf" srcId="{D9A8FF65-4FFE-46B0-BDB8-8153BA3B7A55}" destId="{45B62BC8-0D11-447A-8390-DBB25C8DFCC1}" srcOrd="1" destOrd="0" presId="urn:microsoft.com/office/officeart/2005/8/layout/process1"/>
    <dgm:cxn modelId="{59951D72-4F97-4FC8-B080-C0ACFA38C140}" srcId="{078CA728-CB55-4DD2-9DDE-88305EC7364D}" destId="{396A74FD-5EE7-421B-B429-3F95F705D1A9}" srcOrd="2" destOrd="0" parTransId="{01221FCD-9AB6-481A-819D-B9D94914C338}" sibTransId="{1C34164C-FFB5-4BAC-9A06-3F1ED27A7F01}"/>
    <dgm:cxn modelId="{45594176-3A86-4CE6-AA54-26191541341B}" type="presOf" srcId="{396A74FD-5EE7-421B-B429-3F95F705D1A9}" destId="{E9FBE0B1-7AB7-4E92-A8A5-B963A2B98672}" srcOrd="0" destOrd="0" presId="urn:microsoft.com/office/officeart/2005/8/layout/process1"/>
    <dgm:cxn modelId="{DEB3FC7E-8ABB-4385-92CD-EB8CE8CECD7E}" srcId="{078CA728-CB55-4DD2-9DDE-88305EC7364D}" destId="{2BA863A8-E247-4B3C-BACD-2E39FF59B39C}" srcOrd="1" destOrd="0" parTransId="{890A3507-2CAE-405B-A6DC-691D7B974AB6}" sibTransId="{D9A8FF65-4FFE-46B0-BDB8-8153BA3B7A55}"/>
    <dgm:cxn modelId="{60CED986-A1CF-4E5C-BC8F-A5E380AEB634}" type="presOf" srcId="{D9A8FF65-4FFE-46B0-BDB8-8153BA3B7A55}" destId="{0C1037E9-7CCF-4C0C-BC8B-6C065359A015}" srcOrd="0" destOrd="0" presId="urn:microsoft.com/office/officeart/2005/8/layout/process1"/>
    <dgm:cxn modelId="{2C1BBF9A-041D-49EE-93AE-5725E80ABC2E}" type="presOf" srcId="{2BA863A8-E247-4B3C-BACD-2E39FF59B39C}" destId="{E0515CCB-6B2E-41FC-ADCC-F413FA0E2315}" srcOrd="0" destOrd="0" presId="urn:microsoft.com/office/officeart/2005/8/layout/process1"/>
    <dgm:cxn modelId="{7D9225CF-2D39-40A0-9CDE-AE1991669A95}" type="presOf" srcId="{078CA728-CB55-4DD2-9DDE-88305EC7364D}" destId="{FD66538F-CF44-453D-A54B-F4773DCFCF5A}" srcOrd="0" destOrd="0" presId="urn:microsoft.com/office/officeart/2005/8/layout/process1"/>
    <dgm:cxn modelId="{F9D3F7FE-4FBD-4CFE-B2B2-7AF89F9CC976}" type="presOf" srcId="{28D91726-9E42-4404-A4D2-6D2AF5F0F1C6}" destId="{594C8E89-083A-4452-8244-F47B56683AF2}" srcOrd="1" destOrd="0" presId="urn:microsoft.com/office/officeart/2005/8/layout/process1"/>
    <dgm:cxn modelId="{6234CD41-161D-4778-9253-AAA4D99D753F}" type="presParOf" srcId="{FD66538F-CF44-453D-A54B-F4773DCFCF5A}" destId="{10853E76-3BB2-45D6-BD39-90FCA1BBA912}" srcOrd="0" destOrd="0" presId="urn:microsoft.com/office/officeart/2005/8/layout/process1"/>
    <dgm:cxn modelId="{0580A39E-F805-4F10-92A5-D7241E5ECB0D}" type="presParOf" srcId="{FD66538F-CF44-453D-A54B-F4773DCFCF5A}" destId="{06CF80C9-2D9A-4D09-BA4F-886E4AF878CE}" srcOrd="1" destOrd="0" presId="urn:microsoft.com/office/officeart/2005/8/layout/process1"/>
    <dgm:cxn modelId="{F70EC538-0C6C-4CB3-8D1D-8B4AAFF41965}" type="presParOf" srcId="{06CF80C9-2D9A-4D09-BA4F-886E4AF878CE}" destId="{594C8E89-083A-4452-8244-F47B56683AF2}" srcOrd="0" destOrd="0" presId="urn:microsoft.com/office/officeart/2005/8/layout/process1"/>
    <dgm:cxn modelId="{78EFA257-9E1C-4EBC-BF02-759E90735532}" type="presParOf" srcId="{FD66538F-CF44-453D-A54B-F4773DCFCF5A}" destId="{E0515CCB-6B2E-41FC-ADCC-F413FA0E2315}" srcOrd="2" destOrd="0" presId="urn:microsoft.com/office/officeart/2005/8/layout/process1"/>
    <dgm:cxn modelId="{044E5C15-F104-4179-A193-B7878B38AB34}" type="presParOf" srcId="{FD66538F-CF44-453D-A54B-F4773DCFCF5A}" destId="{0C1037E9-7CCF-4C0C-BC8B-6C065359A015}" srcOrd="3" destOrd="0" presId="urn:microsoft.com/office/officeart/2005/8/layout/process1"/>
    <dgm:cxn modelId="{8A559412-41F4-4B9D-A905-C03BADEF7189}" type="presParOf" srcId="{0C1037E9-7CCF-4C0C-BC8B-6C065359A015}" destId="{45B62BC8-0D11-447A-8390-DBB25C8DFCC1}" srcOrd="0" destOrd="0" presId="urn:microsoft.com/office/officeart/2005/8/layout/process1"/>
    <dgm:cxn modelId="{214038A7-5B33-4344-9FFE-4FF7C13C849C}" type="presParOf" srcId="{FD66538F-CF44-453D-A54B-F4773DCFCF5A}" destId="{E9FBE0B1-7AB7-4E92-A8A5-B963A2B9867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9E2F66-8F46-4033-9314-60FE648B6C1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F34C700-F5FF-443B-8AC9-487DBA1B2681}">
      <dgm:prSet/>
      <dgm:spPr/>
      <dgm:t>
        <a:bodyPr/>
        <a:lstStyle/>
        <a:p>
          <a:r>
            <a:rPr lang="nl-NL"/>
            <a:t>Iedereen krijgt formulier om in te vullen: </a:t>
          </a:r>
          <a:endParaRPr lang="en-US"/>
        </a:p>
      </dgm:t>
    </dgm:pt>
    <dgm:pt modelId="{EDC35B6A-213A-49A8-AAF4-A72CE76ADBB8}" type="parTrans" cxnId="{E50E76F4-7F51-4959-9ADA-1E0E69D1A2D5}">
      <dgm:prSet/>
      <dgm:spPr/>
      <dgm:t>
        <a:bodyPr/>
        <a:lstStyle/>
        <a:p>
          <a:endParaRPr lang="en-US"/>
        </a:p>
      </dgm:t>
    </dgm:pt>
    <dgm:pt modelId="{05CE111F-0296-4208-B2FC-136BBA079F2B}" type="sibTrans" cxnId="{E50E76F4-7F51-4959-9ADA-1E0E69D1A2D5}">
      <dgm:prSet/>
      <dgm:spPr/>
      <dgm:t>
        <a:bodyPr/>
        <a:lstStyle/>
        <a:p>
          <a:endParaRPr lang="en-US"/>
        </a:p>
      </dgm:t>
    </dgm:pt>
    <dgm:pt modelId="{ABA70AD6-D0A7-44F5-8FE1-6C3EAAC5DFC0}">
      <dgm:prSet/>
      <dgm:spPr/>
      <dgm:t>
        <a:bodyPr/>
        <a:lstStyle/>
        <a:p>
          <a:r>
            <a:rPr lang="nl-NL"/>
            <a:t>Een zelfevaluatie en een peerevaluatie</a:t>
          </a:r>
          <a:endParaRPr lang="en-US"/>
        </a:p>
      </dgm:t>
    </dgm:pt>
    <dgm:pt modelId="{BA0A4B56-981C-4518-99C9-46D14874C0D1}" type="parTrans" cxnId="{B69E22B2-A9A4-4FD1-A15B-9CAFEE7839FD}">
      <dgm:prSet/>
      <dgm:spPr/>
      <dgm:t>
        <a:bodyPr/>
        <a:lstStyle/>
        <a:p>
          <a:endParaRPr lang="en-US"/>
        </a:p>
      </dgm:t>
    </dgm:pt>
    <dgm:pt modelId="{883CBF34-C7A7-4173-962D-68024E0BCFBC}" type="sibTrans" cxnId="{B69E22B2-A9A4-4FD1-A15B-9CAFEE7839FD}">
      <dgm:prSet/>
      <dgm:spPr/>
      <dgm:t>
        <a:bodyPr/>
        <a:lstStyle/>
        <a:p>
          <a:endParaRPr lang="en-US"/>
        </a:p>
      </dgm:t>
    </dgm:pt>
    <dgm:pt modelId="{DCB315E5-2B44-4092-B520-F6E3D40CC655}">
      <dgm:prSet/>
      <dgm:spPr/>
      <dgm:t>
        <a:bodyPr/>
        <a:lstStyle/>
        <a:p>
          <a:r>
            <a:rPr lang="nl-NL"/>
            <a:t>Neem de tijd om deze nu in te vullen. </a:t>
          </a:r>
          <a:endParaRPr lang="en-US"/>
        </a:p>
      </dgm:t>
    </dgm:pt>
    <dgm:pt modelId="{F72C6615-E0A5-4575-BF0F-7003778E916B}" type="parTrans" cxnId="{E7675D12-64BA-436C-95DF-63B936C13D07}">
      <dgm:prSet/>
      <dgm:spPr/>
      <dgm:t>
        <a:bodyPr/>
        <a:lstStyle/>
        <a:p>
          <a:endParaRPr lang="en-US"/>
        </a:p>
      </dgm:t>
    </dgm:pt>
    <dgm:pt modelId="{95193BF4-476A-4420-B03C-D4CB7A26CCC9}" type="sibTrans" cxnId="{E7675D12-64BA-436C-95DF-63B936C13D07}">
      <dgm:prSet/>
      <dgm:spPr/>
      <dgm:t>
        <a:bodyPr/>
        <a:lstStyle/>
        <a:p>
          <a:endParaRPr lang="en-US"/>
        </a:p>
      </dgm:t>
    </dgm:pt>
    <dgm:pt modelId="{B830C8B1-86B5-4ED7-AF56-53F4654F42EE}">
      <dgm:prSet/>
      <dgm:spPr/>
      <dgm:t>
        <a:bodyPr/>
        <a:lstStyle/>
        <a:p>
          <a:r>
            <a:rPr lang="nl-NL"/>
            <a:t>Daarna bij inleveren &gt; komt terug in de groepsevaluatie met docent op donderdag of vrijdag.  </a:t>
          </a:r>
          <a:endParaRPr lang="en-US"/>
        </a:p>
      </dgm:t>
    </dgm:pt>
    <dgm:pt modelId="{71E8952E-2714-469A-88CF-41EED9EC5F86}" type="parTrans" cxnId="{8EE03D82-FBF0-44BE-B13E-415F6D3E078C}">
      <dgm:prSet/>
      <dgm:spPr/>
      <dgm:t>
        <a:bodyPr/>
        <a:lstStyle/>
        <a:p>
          <a:endParaRPr lang="en-US"/>
        </a:p>
      </dgm:t>
    </dgm:pt>
    <dgm:pt modelId="{153007D5-4A55-4F42-824A-6B6E8E6D010D}" type="sibTrans" cxnId="{8EE03D82-FBF0-44BE-B13E-415F6D3E078C}">
      <dgm:prSet/>
      <dgm:spPr/>
      <dgm:t>
        <a:bodyPr/>
        <a:lstStyle/>
        <a:p>
          <a:endParaRPr lang="en-US"/>
        </a:p>
      </dgm:t>
    </dgm:pt>
    <dgm:pt modelId="{554F3AB9-9227-4F25-B385-31666FD8C808}" type="pres">
      <dgm:prSet presAssocID="{429E2F66-8F46-4033-9314-60FE648B6C1C}" presName="outerComposite" presStyleCnt="0">
        <dgm:presLayoutVars>
          <dgm:chMax val="5"/>
          <dgm:dir/>
          <dgm:resizeHandles val="exact"/>
        </dgm:presLayoutVars>
      </dgm:prSet>
      <dgm:spPr/>
    </dgm:pt>
    <dgm:pt modelId="{18DD7A50-8032-469E-AF7E-BBD7E15A824E}" type="pres">
      <dgm:prSet presAssocID="{429E2F66-8F46-4033-9314-60FE648B6C1C}" presName="dummyMaxCanvas" presStyleCnt="0">
        <dgm:presLayoutVars/>
      </dgm:prSet>
      <dgm:spPr/>
    </dgm:pt>
    <dgm:pt modelId="{82E2192B-2E01-4A0A-8C9E-169E5989A4B5}" type="pres">
      <dgm:prSet presAssocID="{429E2F66-8F46-4033-9314-60FE648B6C1C}" presName="FourNodes_1" presStyleLbl="node1" presStyleIdx="0" presStyleCnt="4">
        <dgm:presLayoutVars>
          <dgm:bulletEnabled val="1"/>
        </dgm:presLayoutVars>
      </dgm:prSet>
      <dgm:spPr/>
    </dgm:pt>
    <dgm:pt modelId="{B970A613-9235-467B-9547-69DC8BCCC8DC}" type="pres">
      <dgm:prSet presAssocID="{429E2F66-8F46-4033-9314-60FE648B6C1C}" presName="FourNodes_2" presStyleLbl="node1" presStyleIdx="1" presStyleCnt="4">
        <dgm:presLayoutVars>
          <dgm:bulletEnabled val="1"/>
        </dgm:presLayoutVars>
      </dgm:prSet>
      <dgm:spPr/>
    </dgm:pt>
    <dgm:pt modelId="{187459E5-277E-4153-9D14-7A8D3BB7E6EE}" type="pres">
      <dgm:prSet presAssocID="{429E2F66-8F46-4033-9314-60FE648B6C1C}" presName="FourNodes_3" presStyleLbl="node1" presStyleIdx="2" presStyleCnt="4">
        <dgm:presLayoutVars>
          <dgm:bulletEnabled val="1"/>
        </dgm:presLayoutVars>
      </dgm:prSet>
      <dgm:spPr/>
    </dgm:pt>
    <dgm:pt modelId="{076EC4CE-1EE2-4462-8475-BBD7D5864E4E}" type="pres">
      <dgm:prSet presAssocID="{429E2F66-8F46-4033-9314-60FE648B6C1C}" presName="FourNodes_4" presStyleLbl="node1" presStyleIdx="3" presStyleCnt="4">
        <dgm:presLayoutVars>
          <dgm:bulletEnabled val="1"/>
        </dgm:presLayoutVars>
      </dgm:prSet>
      <dgm:spPr/>
    </dgm:pt>
    <dgm:pt modelId="{EFB50442-EE47-4688-BA25-17768E22E063}" type="pres">
      <dgm:prSet presAssocID="{429E2F66-8F46-4033-9314-60FE648B6C1C}" presName="FourConn_1-2" presStyleLbl="fgAccFollowNode1" presStyleIdx="0" presStyleCnt="3">
        <dgm:presLayoutVars>
          <dgm:bulletEnabled val="1"/>
        </dgm:presLayoutVars>
      </dgm:prSet>
      <dgm:spPr/>
    </dgm:pt>
    <dgm:pt modelId="{F8B6AF8F-C1E4-4A50-A4EB-2DC9D6AEB491}" type="pres">
      <dgm:prSet presAssocID="{429E2F66-8F46-4033-9314-60FE648B6C1C}" presName="FourConn_2-3" presStyleLbl="fgAccFollowNode1" presStyleIdx="1" presStyleCnt="3">
        <dgm:presLayoutVars>
          <dgm:bulletEnabled val="1"/>
        </dgm:presLayoutVars>
      </dgm:prSet>
      <dgm:spPr/>
    </dgm:pt>
    <dgm:pt modelId="{AA5C1EFB-3268-446B-AD6B-E49587975B29}" type="pres">
      <dgm:prSet presAssocID="{429E2F66-8F46-4033-9314-60FE648B6C1C}" presName="FourConn_3-4" presStyleLbl="fgAccFollowNode1" presStyleIdx="2" presStyleCnt="3">
        <dgm:presLayoutVars>
          <dgm:bulletEnabled val="1"/>
        </dgm:presLayoutVars>
      </dgm:prSet>
      <dgm:spPr/>
    </dgm:pt>
    <dgm:pt modelId="{234A131C-D5B8-4553-9EC5-2DB685BF603E}" type="pres">
      <dgm:prSet presAssocID="{429E2F66-8F46-4033-9314-60FE648B6C1C}" presName="FourNodes_1_text" presStyleLbl="node1" presStyleIdx="3" presStyleCnt="4">
        <dgm:presLayoutVars>
          <dgm:bulletEnabled val="1"/>
        </dgm:presLayoutVars>
      </dgm:prSet>
      <dgm:spPr/>
    </dgm:pt>
    <dgm:pt modelId="{DBCD3FF7-FB7F-4130-A8D3-832DC476698D}" type="pres">
      <dgm:prSet presAssocID="{429E2F66-8F46-4033-9314-60FE648B6C1C}" presName="FourNodes_2_text" presStyleLbl="node1" presStyleIdx="3" presStyleCnt="4">
        <dgm:presLayoutVars>
          <dgm:bulletEnabled val="1"/>
        </dgm:presLayoutVars>
      </dgm:prSet>
      <dgm:spPr/>
    </dgm:pt>
    <dgm:pt modelId="{43A5BF60-518C-48AF-A5CF-48C2F7E754ED}" type="pres">
      <dgm:prSet presAssocID="{429E2F66-8F46-4033-9314-60FE648B6C1C}" presName="FourNodes_3_text" presStyleLbl="node1" presStyleIdx="3" presStyleCnt="4">
        <dgm:presLayoutVars>
          <dgm:bulletEnabled val="1"/>
        </dgm:presLayoutVars>
      </dgm:prSet>
      <dgm:spPr/>
    </dgm:pt>
    <dgm:pt modelId="{D07D03EA-0656-45A3-8B05-A35C7753FB27}" type="pres">
      <dgm:prSet presAssocID="{429E2F66-8F46-4033-9314-60FE648B6C1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8907F06-8E78-41F7-8845-63BDD2573170}" type="presOf" srcId="{DCB315E5-2B44-4092-B520-F6E3D40CC655}" destId="{187459E5-277E-4153-9D14-7A8D3BB7E6EE}" srcOrd="0" destOrd="0" presId="urn:microsoft.com/office/officeart/2005/8/layout/vProcess5"/>
    <dgm:cxn modelId="{E7675D12-64BA-436C-95DF-63B936C13D07}" srcId="{429E2F66-8F46-4033-9314-60FE648B6C1C}" destId="{DCB315E5-2B44-4092-B520-F6E3D40CC655}" srcOrd="2" destOrd="0" parTransId="{F72C6615-E0A5-4575-BF0F-7003778E916B}" sibTransId="{95193BF4-476A-4420-B03C-D4CB7A26CCC9}"/>
    <dgm:cxn modelId="{243C405B-F38B-4069-AB3D-CC6CA80305E3}" type="presOf" srcId="{05CE111F-0296-4208-B2FC-136BBA079F2B}" destId="{EFB50442-EE47-4688-BA25-17768E22E063}" srcOrd="0" destOrd="0" presId="urn:microsoft.com/office/officeart/2005/8/layout/vProcess5"/>
    <dgm:cxn modelId="{89362C64-84EC-41CB-BBA5-447AA708891F}" type="presOf" srcId="{B830C8B1-86B5-4ED7-AF56-53F4654F42EE}" destId="{076EC4CE-1EE2-4462-8475-BBD7D5864E4E}" srcOrd="0" destOrd="0" presId="urn:microsoft.com/office/officeart/2005/8/layout/vProcess5"/>
    <dgm:cxn modelId="{739A8D52-3096-4655-A899-B597B05A5971}" type="presOf" srcId="{4F34C700-F5FF-443B-8AC9-487DBA1B2681}" destId="{234A131C-D5B8-4553-9EC5-2DB685BF603E}" srcOrd="1" destOrd="0" presId="urn:microsoft.com/office/officeart/2005/8/layout/vProcess5"/>
    <dgm:cxn modelId="{79E74D59-A79F-418A-8578-F9FA3EF9F91B}" type="presOf" srcId="{ABA70AD6-D0A7-44F5-8FE1-6C3EAAC5DFC0}" destId="{DBCD3FF7-FB7F-4130-A8D3-832DC476698D}" srcOrd="1" destOrd="0" presId="urn:microsoft.com/office/officeart/2005/8/layout/vProcess5"/>
    <dgm:cxn modelId="{8EE03D82-FBF0-44BE-B13E-415F6D3E078C}" srcId="{429E2F66-8F46-4033-9314-60FE648B6C1C}" destId="{B830C8B1-86B5-4ED7-AF56-53F4654F42EE}" srcOrd="3" destOrd="0" parTransId="{71E8952E-2714-469A-88CF-41EED9EC5F86}" sibTransId="{153007D5-4A55-4F42-824A-6B6E8E6D010D}"/>
    <dgm:cxn modelId="{14F749A4-7E89-4D32-A83F-455942DD9149}" type="presOf" srcId="{883CBF34-C7A7-4173-962D-68024E0BCFBC}" destId="{F8B6AF8F-C1E4-4A50-A4EB-2DC9D6AEB491}" srcOrd="0" destOrd="0" presId="urn:microsoft.com/office/officeart/2005/8/layout/vProcess5"/>
    <dgm:cxn modelId="{B69E22B2-A9A4-4FD1-A15B-9CAFEE7839FD}" srcId="{429E2F66-8F46-4033-9314-60FE648B6C1C}" destId="{ABA70AD6-D0A7-44F5-8FE1-6C3EAAC5DFC0}" srcOrd="1" destOrd="0" parTransId="{BA0A4B56-981C-4518-99C9-46D14874C0D1}" sibTransId="{883CBF34-C7A7-4173-962D-68024E0BCFBC}"/>
    <dgm:cxn modelId="{F26BAECB-F620-4CE1-8629-23C8669D5480}" type="presOf" srcId="{B830C8B1-86B5-4ED7-AF56-53F4654F42EE}" destId="{D07D03EA-0656-45A3-8B05-A35C7753FB27}" srcOrd="1" destOrd="0" presId="urn:microsoft.com/office/officeart/2005/8/layout/vProcess5"/>
    <dgm:cxn modelId="{36EC13CD-881D-4B30-A529-944578E558B5}" type="presOf" srcId="{DCB315E5-2B44-4092-B520-F6E3D40CC655}" destId="{43A5BF60-518C-48AF-A5CF-48C2F7E754ED}" srcOrd="1" destOrd="0" presId="urn:microsoft.com/office/officeart/2005/8/layout/vProcess5"/>
    <dgm:cxn modelId="{86AD90CE-9788-42D2-9DCE-BBBAE9DC0A50}" type="presOf" srcId="{429E2F66-8F46-4033-9314-60FE648B6C1C}" destId="{554F3AB9-9227-4F25-B385-31666FD8C808}" srcOrd="0" destOrd="0" presId="urn:microsoft.com/office/officeart/2005/8/layout/vProcess5"/>
    <dgm:cxn modelId="{55D993D3-9EE2-4C3F-B89B-7D2E7A7642F5}" type="presOf" srcId="{ABA70AD6-D0A7-44F5-8FE1-6C3EAAC5DFC0}" destId="{B970A613-9235-467B-9547-69DC8BCCC8DC}" srcOrd="0" destOrd="0" presId="urn:microsoft.com/office/officeart/2005/8/layout/vProcess5"/>
    <dgm:cxn modelId="{9274EBE9-FEEE-48C5-B920-4C2B9403B4D9}" type="presOf" srcId="{4F34C700-F5FF-443B-8AC9-487DBA1B2681}" destId="{82E2192B-2E01-4A0A-8C9E-169E5989A4B5}" srcOrd="0" destOrd="0" presId="urn:microsoft.com/office/officeart/2005/8/layout/vProcess5"/>
    <dgm:cxn modelId="{82C30FED-238B-45D4-A39F-911D64E3F8BF}" type="presOf" srcId="{95193BF4-476A-4420-B03C-D4CB7A26CCC9}" destId="{AA5C1EFB-3268-446B-AD6B-E49587975B29}" srcOrd="0" destOrd="0" presId="urn:microsoft.com/office/officeart/2005/8/layout/vProcess5"/>
    <dgm:cxn modelId="{E50E76F4-7F51-4959-9ADA-1E0E69D1A2D5}" srcId="{429E2F66-8F46-4033-9314-60FE648B6C1C}" destId="{4F34C700-F5FF-443B-8AC9-487DBA1B2681}" srcOrd="0" destOrd="0" parTransId="{EDC35B6A-213A-49A8-AAF4-A72CE76ADBB8}" sibTransId="{05CE111F-0296-4208-B2FC-136BBA079F2B}"/>
    <dgm:cxn modelId="{58AB9A0E-B9DD-4341-8974-1DC46E573AA4}" type="presParOf" srcId="{554F3AB9-9227-4F25-B385-31666FD8C808}" destId="{18DD7A50-8032-469E-AF7E-BBD7E15A824E}" srcOrd="0" destOrd="0" presId="urn:microsoft.com/office/officeart/2005/8/layout/vProcess5"/>
    <dgm:cxn modelId="{FA30D4C9-0DE3-4B70-A248-E04C086193FC}" type="presParOf" srcId="{554F3AB9-9227-4F25-B385-31666FD8C808}" destId="{82E2192B-2E01-4A0A-8C9E-169E5989A4B5}" srcOrd="1" destOrd="0" presId="urn:microsoft.com/office/officeart/2005/8/layout/vProcess5"/>
    <dgm:cxn modelId="{D3054120-A4FC-4F5B-966B-813686A9B021}" type="presParOf" srcId="{554F3AB9-9227-4F25-B385-31666FD8C808}" destId="{B970A613-9235-467B-9547-69DC8BCCC8DC}" srcOrd="2" destOrd="0" presId="urn:microsoft.com/office/officeart/2005/8/layout/vProcess5"/>
    <dgm:cxn modelId="{78A2892C-FEDA-4903-B537-257DF52B22D6}" type="presParOf" srcId="{554F3AB9-9227-4F25-B385-31666FD8C808}" destId="{187459E5-277E-4153-9D14-7A8D3BB7E6EE}" srcOrd="3" destOrd="0" presId="urn:microsoft.com/office/officeart/2005/8/layout/vProcess5"/>
    <dgm:cxn modelId="{B9BED375-EE88-448B-B55E-B1B2713F3E69}" type="presParOf" srcId="{554F3AB9-9227-4F25-B385-31666FD8C808}" destId="{076EC4CE-1EE2-4462-8475-BBD7D5864E4E}" srcOrd="4" destOrd="0" presId="urn:microsoft.com/office/officeart/2005/8/layout/vProcess5"/>
    <dgm:cxn modelId="{4C3F30E4-1FE9-4658-8CB9-B8D984B17655}" type="presParOf" srcId="{554F3AB9-9227-4F25-B385-31666FD8C808}" destId="{EFB50442-EE47-4688-BA25-17768E22E063}" srcOrd="5" destOrd="0" presId="urn:microsoft.com/office/officeart/2005/8/layout/vProcess5"/>
    <dgm:cxn modelId="{A26BBC95-A476-42C9-B303-997828A04B9C}" type="presParOf" srcId="{554F3AB9-9227-4F25-B385-31666FD8C808}" destId="{F8B6AF8F-C1E4-4A50-A4EB-2DC9D6AEB491}" srcOrd="6" destOrd="0" presId="urn:microsoft.com/office/officeart/2005/8/layout/vProcess5"/>
    <dgm:cxn modelId="{56F5E4D3-7661-40BF-924C-FA477E886D15}" type="presParOf" srcId="{554F3AB9-9227-4F25-B385-31666FD8C808}" destId="{AA5C1EFB-3268-446B-AD6B-E49587975B29}" srcOrd="7" destOrd="0" presId="urn:microsoft.com/office/officeart/2005/8/layout/vProcess5"/>
    <dgm:cxn modelId="{8FA68FEC-7BE2-485E-BB15-34DA33791C50}" type="presParOf" srcId="{554F3AB9-9227-4F25-B385-31666FD8C808}" destId="{234A131C-D5B8-4553-9EC5-2DB685BF603E}" srcOrd="8" destOrd="0" presId="urn:microsoft.com/office/officeart/2005/8/layout/vProcess5"/>
    <dgm:cxn modelId="{811EDA14-1F51-4C92-9B46-87938FC5770E}" type="presParOf" srcId="{554F3AB9-9227-4F25-B385-31666FD8C808}" destId="{DBCD3FF7-FB7F-4130-A8D3-832DC476698D}" srcOrd="9" destOrd="0" presId="urn:microsoft.com/office/officeart/2005/8/layout/vProcess5"/>
    <dgm:cxn modelId="{36F4E8FE-2FB4-465F-AFB8-4D97A139D5A8}" type="presParOf" srcId="{554F3AB9-9227-4F25-B385-31666FD8C808}" destId="{43A5BF60-518C-48AF-A5CF-48C2F7E754ED}" srcOrd="10" destOrd="0" presId="urn:microsoft.com/office/officeart/2005/8/layout/vProcess5"/>
    <dgm:cxn modelId="{8EBCD4E3-638A-4531-A2C7-D410B46C70FD}" type="presParOf" srcId="{554F3AB9-9227-4F25-B385-31666FD8C808}" destId="{D07D03EA-0656-45A3-8B05-A35C7753FB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1E9014-94B3-4D6E-902E-34E5DBD17D5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2C26F4-0929-4673-BAB3-2C20A222744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sz="1600" dirty="0"/>
            <a:t>2 formulieren om in te vullen </a:t>
          </a:r>
          <a:endParaRPr lang="en-US" sz="1600" dirty="0"/>
        </a:p>
      </dgm:t>
    </dgm:pt>
    <dgm:pt modelId="{A6A61633-E4EF-49C1-8E30-442E5D79D4BF}" type="parTrans" cxnId="{6EB4121F-B8B6-4143-9954-2E36C664CF69}">
      <dgm:prSet/>
      <dgm:spPr/>
      <dgm:t>
        <a:bodyPr/>
        <a:lstStyle/>
        <a:p>
          <a:endParaRPr lang="en-US"/>
        </a:p>
      </dgm:t>
    </dgm:pt>
    <dgm:pt modelId="{2ACF916D-DC5D-4097-90F5-ABA8A279FEBF}" type="sibTrans" cxnId="{6EB4121F-B8B6-4143-9954-2E36C664CF69}">
      <dgm:prSet/>
      <dgm:spPr/>
      <dgm:t>
        <a:bodyPr/>
        <a:lstStyle/>
        <a:p>
          <a:endParaRPr lang="en-US"/>
        </a:p>
      </dgm:t>
    </dgm:pt>
    <dgm:pt modelId="{E88FE430-6B8D-4F95-93C7-21A024DEB3B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sz="1600" dirty="0"/>
            <a:t>Filmpje van groepsevaluatie bekijken en elkaar feedback geven volgens de 4 G’s</a:t>
          </a:r>
          <a:endParaRPr lang="en-US" sz="1600" dirty="0"/>
        </a:p>
      </dgm:t>
    </dgm:pt>
    <dgm:pt modelId="{C9B40032-F69E-41F2-8F40-BE2EBEBC2EA8}" type="parTrans" cxnId="{F8460104-6129-4008-8B8D-1A91DAA2926D}">
      <dgm:prSet/>
      <dgm:spPr/>
      <dgm:t>
        <a:bodyPr/>
        <a:lstStyle/>
        <a:p>
          <a:endParaRPr lang="en-US"/>
        </a:p>
      </dgm:t>
    </dgm:pt>
    <dgm:pt modelId="{57CCF80E-7D34-4429-91F2-01F2892E29D1}" type="sibTrans" cxnId="{F8460104-6129-4008-8B8D-1A91DAA2926D}">
      <dgm:prSet/>
      <dgm:spPr/>
      <dgm:t>
        <a:bodyPr/>
        <a:lstStyle/>
        <a:p>
          <a:endParaRPr lang="en-US"/>
        </a:p>
      </dgm:t>
    </dgm:pt>
    <dgm:pt modelId="{5056B277-90D1-40C5-B6BB-C2F90ED5D7E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sz="1600" dirty="0"/>
            <a:t>Donderdag of vrijdag heb je met een van de docenten een groepsgesprek / evaluatie gesprek waarbij dit input is.  </a:t>
          </a:r>
          <a:endParaRPr lang="en-US" sz="1600" dirty="0"/>
        </a:p>
      </dgm:t>
    </dgm:pt>
    <dgm:pt modelId="{E8C43C95-E310-4692-872B-6E551AC7D664}" type="parTrans" cxnId="{A02A530C-F6C6-4C4A-A100-AAFA84C4A223}">
      <dgm:prSet/>
      <dgm:spPr/>
      <dgm:t>
        <a:bodyPr/>
        <a:lstStyle/>
        <a:p>
          <a:endParaRPr lang="en-US"/>
        </a:p>
      </dgm:t>
    </dgm:pt>
    <dgm:pt modelId="{6CCF5A49-4A3D-40D1-AF62-D1CD41398307}" type="sibTrans" cxnId="{A02A530C-F6C6-4C4A-A100-AAFA84C4A223}">
      <dgm:prSet/>
      <dgm:spPr/>
      <dgm:t>
        <a:bodyPr/>
        <a:lstStyle/>
        <a:p>
          <a:endParaRPr lang="en-US"/>
        </a:p>
      </dgm:t>
    </dgm:pt>
    <dgm:pt modelId="{1FC5BC3A-A17D-44B4-89C3-F953B9571673}" type="pres">
      <dgm:prSet presAssocID="{5D1E9014-94B3-4D6E-902E-34E5DBD17D55}" presName="root" presStyleCnt="0">
        <dgm:presLayoutVars>
          <dgm:dir/>
          <dgm:resizeHandles val="exact"/>
        </dgm:presLayoutVars>
      </dgm:prSet>
      <dgm:spPr/>
    </dgm:pt>
    <dgm:pt modelId="{835CCCEB-CDDE-48EC-9527-BB4C39B190CA}" type="pres">
      <dgm:prSet presAssocID="{A52C26F4-0929-4673-BAB3-2C20A222744D}" presName="compNode" presStyleCnt="0"/>
      <dgm:spPr/>
    </dgm:pt>
    <dgm:pt modelId="{7A1D9F29-4A6C-4589-A874-A86BF278EE91}" type="pres">
      <dgm:prSet presAssocID="{A52C26F4-0929-4673-BAB3-2C20A222744D}" presName="iconBgRect" presStyleLbl="bgShp" presStyleIdx="0" presStyleCnt="3"/>
      <dgm:spPr/>
    </dgm:pt>
    <dgm:pt modelId="{A35CD662-EFB5-4A5A-8926-CFF9FC3E3303}" type="pres">
      <dgm:prSet presAssocID="{A52C26F4-0929-4673-BAB3-2C20A222744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682201EF-F8C3-413D-BE2F-085CB12ED6BB}" type="pres">
      <dgm:prSet presAssocID="{A52C26F4-0929-4673-BAB3-2C20A222744D}" presName="spaceRect" presStyleCnt="0"/>
      <dgm:spPr/>
    </dgm:pt>
    <dgm:pt modelId="{9D53E952-75BD-4DA1-A0B1-123CD134D835}" type="pres">
      <dgm:prSet presAssocID="{A52C26F4-0929-4673-BAB3-2C20A222744D}" presName="textRect" presStyleLbl="revTx" presStyleIdx="0" presStyleCnt="3">
        <dgm:presLayoutVars>
          <dgm:chMax val="1"/>
          <dgm:chPref val="1"/>
        </dgm:presLayoutVars>
      </dgm:prSet>
      <dgm:spPr/>
    </dgm:pt>
    <dgm:pt modelId="{6627F781-A56B-4332-8B13-E85DC3D226C0}" type="pres">
      <dgm:prSet presAssocID="{2ACF916D-DC5D-4097-90F5-ABA8A279FEBF}" presName="sibTrans" presStyleCnt="0"/>
      <dgm:spPr/>
    </dgm:pt>
    <dgm:pt modelId="{A49D5692-8EAD-418B-BBF3-1D0C54311740}" type="pres">
      <dgm:prSet presAssocID="{E88FE430-6B8D-4F95-93C7-21A024DEB3B6}" presName="compNode" presStyleCnt="0"/>
      <dgm:spPr/>
    </dgm:pt>
    <dgm:pt modelId="{1CC01BDB-F791-4649-ADF2-F3D4537E0CBC}" type="pres">
      <dgm:prSet presAssocID="{E88FE430-6B8D-4F95-93C7-21A024DEB3B6}" presName="iconBgRect" presStyleLbl="bgShp" presStyleIdx="1" presStyleCnt="3"/>
      <dgm:spPr/>
    </dgm:pt>
    <dgm:pt modelId="{8A40A86E-394D-43C7-8BA7-3E7F6CB3292C}" type="pres">
      <dgm:prSet presAssocID="{E88FE430-6B8D-4F95-93C7-21A024DEB3B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B8ADF904-9207-4B74-8344-F43A8AEDF2CC}" type="pres">
      <dgm:prSet presAssocID="{E88FE430-6B8D-4F95-93C7-21A024DEB3B6}" presName="spaceRect" presStyleCnt="0"/>
      <dgm:spPr/>
    </dgm:pt>
    <dgm:pt modelId="{522EA4D6-691D-40A7-B1D7-3314C293790A}" type="pres">
      <dgm:prSet presAssocID="{E88FE430-6B8D-4F95-93C7-21A024DEB3B6}" presName="textRect" presStyleLbl="revTx" presStyleIdx="1" presStyleCnt="3">
        <dgm:presLayoutVars>
          <dgm:chMax val="1"/>
          <dgm:chPref val="1"/>
        </dgm:presLayoutVars>
      </dgm:prSet>
      <dgm:spPr/>
    </dgm:pt>
    <dgm:pt modelId="{389E71EB-9BF5-4610-A15A-04403C0782E6}" type="pres">
      <dgm:prSet presAssocID="{57CCF80E-7D34-4429-91F2-01F2892E29D1}" presName="sibTrans" presStyleCnt="0"/>
      <dgm:spPr/>
    </dgm:pt>
    <dgm:pt modelId="{383A6A50-42F5-4869-9BD2-BF873AD9EFC3}" type="pres">
      <dgm:prSet presAssocID="{5056B277-90D1-40C5-B6BB-C2F90ED5D7E4}" presName="compNode" presStyleCnt="0"/>
      <dgm:spPr/>
    </dgm:pt>
    <dgm:pt modelId="{AB4ADD1B-6F72-4E14-9F0A-C45C8B9EC2F3}" type="pres">
      <dgm:prSet presAssocID="{5056B277-90D1-40C5-B6BB-C2F90ED5D7E4}" presName="iconBgRect" presStyleLbl="bgShp" presStyleIdx="2" presStyleCnt="3"/>
      <dgm:spPr/>
    </dgm:pt>
    <dgm:pt modelId="{50259A37-8AC2-45E0-B56C-53C842C563DD}" type="pres">
      <dgm:prSet presAssocID="{5056B277-90D1-40C5-B6BB-C2F90ED5D7E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rgadering silhouet"/>
        </a:ext>
      </dgm:extLst>
    </dgm:pt>
    <dgm:pt modelId="{4D1DDEE4-7CF8-4118-8442-9DC2ECD4A158}" type="pres">
      <dgm:prSet presAssocID="{5056B277-90D1-40C5-B6BB-C2F90ED5D7E4}" presName="spaceRect" presStyleCnt="0"/>
      <dgm:spPr/>
    </dgm:pt>
    <dgm:pt modelId="{2B6AA111-68A2-4618-A8EA-35FBB17AAA59}" type="pres">
      <dgm:prSet presAssocID="{5056B277-90D1-40C5-B6BB-C2F90ED5D7E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8460104-6129-4008-8B8D-1A91DAA2926D}" srcId="{5D1E9014-94B3-4D6E-902E-34E5DBD17D55}" destId="{E88FE430-6B8D-4F95-93C7-21A024DEB3B6}" srcOrd="1" destOrd="0" parTransId="{C9B40032-F69E-41F2-8F40-BE2EBEBC2EA8}" sibTransId="{57CCF80E-7D34-4429-91F2-01F2892E29D1}"/>
    <dgm:cxn modelId="{A02A530C-F6C6-4C4A-A100-AAFA84C4A223}" srcId="{5D1E9014-94B3-4D6E-902E-34E5DBD17D55}" destId="{5056B277-90D1-40C5-B6BB-C2F90ED5D7E4}" srcOrd="2" destOrd="0" parTransId="{E8C43C95-E310-4692-872B-6E551AC7D664}" sibTransId="{6CCF5A49-4A3D-40D1-AF62-D1CD41398307}"/>
    <dgm:cxn modelId="{6EB4121F-B8B6-4143-9954-2E36C664CF69}" srcId="{5D1E9014-94B3-4D6E-902E-34E5DBD17D55}" destId="{A52C26F4-0929-4673-BAB3-2C20A222744D}" srcOrd="0" destOrd="0" parTransId="{A6A61633-E4EF-49C1-8E30-442E5D79D4BF}" sibTransId="{2ACF916D-DC5D-4097-90F5-ABA8A279FEBF}"/>
    <dgm:cxn modelId="{F1725124-DB84-41B1-991A-0959ACD52760}" type="presOf" srcId="{5D1E9014-94B3-4D6E-902E-34E5DBD17D55}" destId="{1FC5BC3A-A17D-44B4-89C3-F953B9571673}" srcOrd="0" destOrd="0" presId="urn:microsoft.com/office/officeart/2018/5/layout/IconCircleLabelList"/>
    <dgm:cxn modelId="{55BA0159-9192-4FCE-9657-22B256937451}" type="presOf" srcId="{5056B277-90D1-40C5-B6BB-C2F90ED5D7E4}" destId="{2B6AA111-68A2-4618-A8EA-35FBB17AAA59}" srcOrd="0" destOrd="0" presId="urn:microsoft.com/office/officeart/2018/5/layout/IconCircleLabelList"/>
    <dgm:cxn modelId="{BED3027C-F581-47C9-B1EB-63CB5D8DDF5A}" type="presOf" srcId="{E88FE430-6B8D-4F95-93C7-21A024DEB3B6}" destId="{522EA4D6-691D-40A7-B1D7-3314C293790A}" srcOrd="0" destOrd="0" presId="urn:microsoft.com/office/officeart/2018/5/layout/IconCircleLabelList"/>
    <dgm:cxn modelId="{A0D9088A-6D7E-48AD-9DD2-3CB80F5B3948}" type="presOf" srcId="{A52C26F4-0929-4673-BAB3-2C20A222744D}" destId="{9D53E952-75BD-4DA1-A0B1-123CD134D835}" srcOrd="0" destOrd="0" presId="urn:microsoft.com/office/officeart/2018/5/layout/IconCircleLabelList"/>
    <dgm:cxn modelId="{93E198CC-A183-474B-91C6-3957C07515C2}" type="presParOf" srcId="{1FC5BC3A-A17D-44B4-89C3-F953B9571673}" destId="{835CCCEB-CDDE-48EC-9527-BB4C39B190CA}" srcOrd="0" destOrd="0" presId="urn:microsoft.com/office/officeart/2018/5/layout/IconCircleLabelList"/>
    <dgm:cxn modelId="{5FD4276C-E60B-4ADC-B981-FBA59E275F44}" type="presParOf" srcId="{835CCCEB-CDDE-48EC-9527-BB4C39B190CA}" destId="{7A1D9F29-4A6C-4589-A874-A86BF278EE91}" srcOrd="0" destOrd="0" presId="urn:microsoft.com/office/officeart/2018/5/layout/IconCircleLabelList"/>
    <dgm:cxn modelId="{285076C3-248D-45EB-8213-530893C3BDD0}" type="presParOf" srcId="{835CCCEB-CDDE-48EC-9527-BB4C39B190CA}" destId="{A35CD662-EFB5-4A5A-8926-CFF9FC3E3303}" srcOrd="1" destOrd="0" presId="urn:microsoft.com/office/officeart/2018/5/layout/IconCircleLabelList"/>
    <dgm:cxn modelId="{588F08E6-8135-432D-8204-D97ECE17E93A}" type="presParOf" srcId="{835CCCEB-CDDE-48EC-9527-BB4C39B190CA}" destId="{682201EF-F8C3-413D-BE2F-085CB12ED6BB}" srcOrd="2" destOrd="0" presId="urn:microsoft.com/office/officeart/2018/5/layout/IconCircleLabelList"/>
    <dgm:cxn modelId="{7D35831F-3439-4FF8-B16C-BB6085709324}" type="presParOf" srcId="{835CCCEB-CDDE-48EC-9527-BB4C39B190CA}" destId="{9D53E952-75BD-4DA1-A0B1-123CD134D835}" srcOrd="3" destOrd="0" presId="urn:microsoft.com/office/officeart/2018/5/layout/IconCircleLabelList"/>
    <dgm:cxn modelId="{009B3EA8-924E-4C4D-8B87-1FA33C09753E}" type="presParOf" srcId="{1FC5BC3A-A17D-44B4-89C3-F953B9571673}" destId="{6627F781-A56B-4332-8B13-E85DC3D226C0}" srcOrd="1" destOrd="0" presId="urn:microsoft.com/office/officeart/2018/5/layout/IconCircleLabelList"/>
    <dgm:cxn modelId="{70F7CA05-F61C-4328-A2FF-FD76C5471438}" type="presParOf" srcId="{1FC5BC3A-A17D-44B4-89C3-F953B9571673}" destId="{A49D5692-8EAD-418B-BBF3-1D0C54311740}" srcOrd="2" destOrd="0" presId="urn:microsoft.com/office/officeart/2018/5/layout/IconCircleLabelList"/>
    <dgm:cxn modelId="{BEEE441A-7A9D-496F-BE4B-4CC1C880741B}" type="presParOf" srcId="{A49D5692-8EAD-418B-BBF3-1D0C54311740}" destId="{1CC01BDB-F791-4649-ADF2-F3D4537E0CBC}" srcOrd="0" destOrd="0" presId="urn:microsoft.com/office/officeart/2018/5/layout/IconCircleLabelList"/>
    <dgm:cxn modelId="{5D0FB9A4-941C-4837-8D5A-59F6412D2A6C}" type="presParOf" srcId="{A49D5692-8EAD-418B-BBF3-1D0C54311740}" destId="{8A40A86E-394D-43C7-8BA7-3E7F6CB3292C}" srcOrd="1" destOrd="0" presId="urn:microsoft.com/office/officeart/2018/5/layout/IconCircleLabelList"/>
    <dgm:cxn modelId="{1648C428-BC9A-462E-847F-97593605DF0D}" type="presParOf" srcId="{A49D5692-8EAD-418B-BBF3-1D0C54311740}" destId="{B8ADF904-9207-4B74-8344-F43A8AEDF2CC}" srcOrd="2" destOrd="0" presId="urn:microsoft.com/office/officeart/2018/5/layout/IconCircleLabelList"/>
    <dgm:cxn modelId="{A3645BBD-AB04-4FC2-925F-72F5F93759A5}" type="presParOf" srcId="{A49D5692-8EAD-418B-BBF3-1D0C54311740}" destId="{522EA4D6-691D-40A7-B1D7-3314C293790A}" srcOrd="3" destOrd="0" presId="urn:microsoft.com/office/officeart/2018/5/layout/IconCircleLabelList"/>
    <dgm:cxn modelId="{722ED3BB-B9C1-44FD-96C4-0E7BF85E8609}" type="presParOf" srcId="{1FC5BC3A-A17D-44B4-89C3-F953B9571673}" destId="{389E71EB-9BF5-4610-A15A-04403C0782E6}" srcOrd="3" destOrd="0" presId="urn:microsoft.com/office/officeart/2018/5/layout/IconCircleLabelList"/>
    <dgm:cxn modelId="{9F084044-5898-4BE0-BBF8-DA2734BDD401}" type="presParOf" srcId="{1FC5BC3A-A17D-44B4-89C3-F953B9571673}" destId="{383A6A50-42F5-4869-9BD2-BF873AD9EFC3}" srcOrd="4" destOrd="0" presId="urn:microsoft.com/office/officeart/2018/5/layout/IconCircleLabelList"/>
    <dgm:cxn modelId="{B70BB46E-C911-46DE-BE13-910B55D3B72E}" type="presParOf" srcId="{383A6A50-42F5-4869-9BD2-BF873AD9EFC3}" destId="{AB4ADD1B-6F72-4E14-9F0A-C45C8B9EC2F3}" srcOrd="0" destOrd="0" presId="urn:microsoft.com/office/officeart/2018/5/layout/IconCircleLabelList"/>
    <dgm:cxn modelId="{BE8DE1E6-F695-4172-ABC7-0E3704FE11EB}" type="presParOf" srcId="{383A6A50-42F5-4869-9BD2-BF873AD9EFC3}" destId="{50259A37-8AC2-45E0-B56C-53C842C563DD}" srcOrd="1" destOrd="0" presId="urn:microsoft.com/office/officeart/2018/5/layout/IconCircleLabelList"/>
    <dgm:cxn modelId="{805084E4-85E1-4589-9274-4DF39BC0D254}" type="presParOf" srcId="{383A6A50-42F5-4869-9BD2-BF873AD9EFC3}" destId="{4D1DDEE4-7CF8-4118-8442-9DC2ECD4A158}" srcOrd="2" destOrd="0" presId="urn:microsoft.com/office/officeart/2018/5/layout/IconCircleLabelList"/>
    <dgm:cxn modelId="{B3D31A22-7F80-44EB-B41C-16BF920A0B5F}" type="presParOf" srcId="{383A6A50-42F5-4869-9BD2-BF873AD9EFC3}" destId="{2B6AA111-68A2-4618-A8EA-35FBB17AAA5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53E76-3BB2-45D6-BD39-90FCA1BBA912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Evalueren </a:t>
          </a:r>
        </a:p>
      </dsp:txBody>
      <dsp:txXfrm>
        <a:off x="44665" y="2106299"/>
        <a:ext cx="2060143" cy="1206068"/>
      </dsp:txXfrm>
    </dsp:sp>
    <dsp:sp modelId="{06CF80C9-2D9A-4D09-BA4F-886E4AF878CE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/>
        </a:p>
      </dsp:txBody>
      <dsp:txXfrm>
        <a:off x="2355850" y="2550475"/>
        <a:ext cx="316861" cy="317716"/>
      </dsp:txXfrm>
    </dsp:sp>
    <dsp:sp modelId="{E0515CCB-6B2E-41FC-ADCC-F413FA0E2315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-746851"/>
            <a:satOff val="94"/>
            <a:lumOff val="-2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Feedback </a:t>
          </a:r>
        </a:p>
      </dsp:txBody>
      <dsp:txXfrm>
        <a:off x="3033928" y="2106299"/>
        <a:ext cx="2060143" cy="1206068"/>
      </dsp:txXfrm>
    </dsp:sp>
    <dsp:sp modelId="{0C1037E9-7CCF-4C0C-BC8B-6C065359A015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493701"/>
            <a:satOff val="187"/>
            <a:lumOff val="-5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500" kern="1200"/>
        </a:p>
      </dsp:txBody>
      <dsp:txXfrm>
        <a:off x="5345112" y="2550475"/>
        <a:ext cx="316861" cy="317716"/>
      </dsp:txXfrm>
    </dsp:sp>
    <dsp:sp modelId="{E9FBE0B1-7AB7-4E92-A8A5-B963A2B98672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-1493701"/>
            <a:satOff val="187"/>
            <a:lumOff val="-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200" kern="1200" dirty="0"/>
            <a:t>Reflecteren</a:t>
          </a:r>
        </a:p>
      </dsp:txBody>
      <dsp:txXfrm>
        <a:off x="6023190" y="2106299"/>
        <a:ext cx="2060143" cy="1206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2192B-2E01-4A0A-8C9E-169E5989A4B5}">
      <dsp:nvSpPr>
        <dsp:cNvPr id="0" name=""/>
        <dsp:cNvSpPr/>
      </dsp:nvSpPr>
      <dsp:spPr>
        <a:xfrm>
          <a:off x="0" y="0"/>
          <a:ext cx="8826423" cy="9216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Iedereen krijgt formulier om in te vullen: </a:t>
          </a:r>
          <a:endParaRPr lang="en-US" sz="2600" kern="1200"/>
        </a:p>
      </dsp:txBody>
      <dsp:txXfrm>
        <a:off x="26994" y="26994"/>
        <a:ext cx="7754033" cy="867642"/>
      </dsp:txXfrm>
    </dsp:sp>
    <dsp:sp modelId="{B970A613-9235-467B-9547-69DC8BCCC8DC}">
      <dsp:nvSpPr>
        <dsp:cNvPr id="0" name=""/>
        <dsp:cNvSpPr/>
      </dsp:nvSpPr>
      <dsp:spPr>
        <a:xfrm>
          <a:off x="739212" y="1089199"/>
          <a:ext cx="8826423" cy="921630"/>
        </a:xfrm>
        <a:prstGeom prst="roundRect">
          <a:avLst>
            <a:gd name="adj" fmla="val 10000"/>
          </a:avLst>
        </a:prstGeom>
        <a:solidFill>
          <a:schemeClr val="accent2">
            <a:hueOff val="6701298"/>
            <a:satOff val="-62"/>
            <a:lumOff val="1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Een zelfevaluatie en een peerevaluatie</a:t>
          </a:r>
          <a:endParaRPr lang="en-US" sz="2600" kern="1200"/>
        </a:p>
      </dsp:txBody>
      <dsp:txXfrm>
        <a:off x="766206" y="1116193"/>
        <a:ext cx="7434162" cy="867642"/>
      </dsp:txXfrm>
    </dsp:sp>
    <dsp:sp modelId="{187459E5-277E-4153-9D14-7A8D3BB7E6EE}">
      <dsp:nvSpPr>
        <dsp:cNvPr id="0" name=""/>
        <dsp:cNvSpPr/>
      </dsp:nvSpPr>
      <dsp:spPr>
        <a:xfrm>
          <a:off x="1467392" y="2178399"/>
          <a:ext cx="8826423" cy="921630"/>
        </a:xfrm>
        <a:prstGeom prst="roundRect">
          <a:avLst>
            <a:gd name="adj" fmla="val 10000"/>
          </a:avLst>
        </a:prstGeom>
        <a:solidFill>
          <a:schemeClr val="accent2">
            <a:hueOff val="13402595"/>
            <a:satOff val="-125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Neem de tijd om deze nu in te vullen. </a:t>
          </a:r>
          <a:endParaRPr lang="en-US" sz="2600" kern="1200"/>
        </a:p>
      </dsp:txBody>
      <dsp:txXfrm>
        <a:off x="1494386" y="2205393"/>
        <a:ext cx="7445195" cy="867642"/>
      </dsp:txXfrm>
    </dsp:sp>
    <dsp:sp modelId="{076EC4CE-1EE2-4462-8475-BBD7D5864E4E}">
      <dsp:nvSpPr>
        <dsp:cNvPr id="0" name=""/>
        <dsp:cNvSpPr/>
      </dsp:nvSpPr>
      <dsp:spPr>
        <a:xfrm>
          <a:off x="2206605" y="3267598"/>
          <a:ext cx="8826423" cy="921630"/>
        </a:xfrm>
        <a:prstGeom prst="roundRect">
          <a:avLst>
            <a:gd name="adj" fmla="val 10000"/>
          </a:avLst>
        </a:prstGeom>
        <a:solidFill>
          <a:schemeClr val="accent2">
            <a:hueOff val="20103893"/>
            <a:satOff val="-187"/>
            <a:lumOff val="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Daarna bij inleveren &gt; komt terug in de groepsevaluatie met docent op donderdag of vrijdag.  </a:t>
          </a:r>
          <a:endParaRPr lang="en-US" sz="2600" kern="1200"/>
        </a:p>
      </dsp:txBody>
      <dsp:txXfrm>
        <a:off x="2233599" y="3294592"/>
        <a:ext cx="7434162" cy="867642"/>
      </dsp:txXfrm>
    </dsp:sp>
    <dsp:sp modelId="{EFB50442-EE47-4688-BA25-17768E22E063}">
      <dsp:nvSpPr>
        <dsp:cNvPr id="0" name=""/>
        <dsp:cNvSpPr/>
      </dsp:nvSpPr>
      <dsp:spPr>
        <a:xfrm>
          <a:off x="8227363" y="705885"/>
          <a:ext cx="599059" cy="599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362151" y="705885"/>
        <a:ext cx="329483" cy="450792"/>
      </dsp:txXfrm>
    </dsp:sp>
    <dsp:sp modelId="{F8B6AF8F-C1E4-4A50-A4EB-2DC9D6AEB491}">
      <dsp:nvSpPr>
        <dsp:cNvPr id="0" name=""/>
        <dsp:cNvSpPr/>
      </dsp:nvSpPr>
      <dsp:spPr>
        <a:xfrm>
          <a:off x="8966576" y="1795084"/>
          <a:ext cx="599059" cy="599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148622"/>
            <a:satOff val="568"/>
            <a:lumOff val="7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0148622"/>
              <a:satOff val="568"/>
              <a:lumOff val="71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101364" y="1795084"/>
        <a:ext cx="329483" cy="450792"/>
      </dsp:txXfrm>
    </dsp:sp>
    <dsp:sp modelId="{AA5C1EFB-3268-446B-AD6B-E49587975B29}">
      <dsp:nvSpPr>
        <dsp:cNvPr id="0" name=""/>
        <dsp:cNvSpPr/>
      </dsp:nvSpPr>
      <dsp:spPr>
        <a:xfrm>
          <a:off x="9694756" y="2884284"/>
          <a:ext cx="599059" cy="5990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0297243"/>
            <a:satOff val="1136"/>
            <a:lumOff val="14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0297243"/>
              <a:satOff val="1136"/>
              <a:lumOff val="14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829544" y="2884284"/>
        <a:ext cx="329483" cy="450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D9F29-4A6C-4589-A874-A86BF278EE91}">
      <dsp:nvSpPr>
        <dsp:cNvPr id="0" name=""/>
        <dsp:cNvSpPr/>
      </dsp:nvSpPr>
      <dsp:spPr>
        <a:xfrm>
          <a:off x="587606" y="313721"/>
          <a:ext cx="1784250" cy="17842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CD662-EFB5-4A5A-8926-CFF9FC3E3303}">
      <dsp:nvSpPr>
        <dsp:cNvPr id="0" name=""/>
        <dsp:cNvSpPr/>
      </dsp:nvSpPr>
      <dsp:spPr>
        <a:xfrm>
          <a:off x="967856" y="693971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3E952-75BD-4DA1-A0B1-123CD134D835}">
      <dsp:nvSpPr>
        <dsp:cNvPr id="0" name=""/>
        <dsp:cNvSpPr/>
      </dsp:nvSpPr>
      <dsp:spPr>
        <a:xfrm>
          <a:off x="17231" y="2653721"/>
          <a:ext cx="2925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/>
            <a:t>2 formulieren om in te vullen </a:t>
          </a:r>
          <a:endParaRPr lang="en-US" sz="1600" kern="1200" dirty="0"/>
        </a:p>
      </dsp:txBody>
      <dsp:txXfrm>
        <a:off x="17231" y="2653721"/>
        <a:ext cx="2925000" cy="900000"/>
      </dsp:txXfrm>
    </dsp:sp>
    <dsp:sp modelId="{1CC01BDB-F791-4649-ADF2-F3D4537E0CBC}">
      <dsp:nvSpPr>
        <dsp:cNvPr id="0" name=""/>
        <dsp:cNvSpPr/>
      </dsp:nvSpPr>
      <dsp:spPr>
        <a:xfrm>
          <a:off x="4024481" y="313721"/>
          <a:ext cx="1784250" cy="17842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0A86E-394D-43C7-8BA7-3E7F6CB3292C}">
      <dsp:nvSpPr>
        <dsp:cNvPr id="0" name=""/>
        <dsp:cNvSpPr/>
      </dsp:nvSpPr>
      <dsp:spPr>
        <a:xfrm>
          <a:off x="4404731" y="693971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EA4D6-691D-40A7-B1D7-3314C293790A}">
      <dsp:nvSpPr>
        <dsp:cNvPr id="0" name=""/>
        <dsp:cNvSpPr/>
      </dsp:nvSpPr>
      <dsp:spPr>
        <a:xfrm>
          <a:off x="3454106" y="2653721"/>
          <a:ext cx="2925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/>
            <a:t>Filmpje van groepsevaluatie bekijken en elkaar feedback geven volgens de 4 G’s</a:t>
          </a:r>
          <a:endParaRPr lang="en-US" sz="1600" kern="1200" dirty="0"/>
        </a:p>
      </dsp:txBody>
      <dsp:txXfrm>
        <a:off x="3454106" y="2653721"/>
        <a:ext cx="2925000" cy="900000"/>
      </dsp:txXfrm>
    </dsp:sp>
    <dsp:sp modelId="{AB4ADD1B-6F72-4E14-9F0A-C45C8B9EC2F3}">
      <dsp:nvSpPr>
        <dsp:cNvPr id="0" name=""/>
        <dsp:cNvSpPr/>
      </dsp:nvSpPr>
      <dsp:spPr>
        <a:xfrm>
          <a:off x="7461356" y="313721"/>
          <a:ext cx="1784250" cy="17842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59A37-8AC2-45E0-B56C-53C842C563DD}">
      <dsp:nvSpPr>
        <dsp:cNvPr id="0" name=""/>
        <dsp:cNvSpPr/>
      </dsp:nvSpPr>
      <dsp:spPr>
        <a:xfrm>
          <a:off x="7841606" y="693971"/>
          <a:ext cx="1023750" cy="1023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AA111-68A2-4618-A8EA-35FBB17AAA59}">
      <dsp:nvSpPr>
        <dsp:cNvPr id="0" name=""/>
        <dsp:cNvSpPr/>
      </dsp:nvSpPr>
      <dsp:spPr>
        <a:xfrm>
          <a:off x="6890981" y="2653721"/>
          <a:ext cx="292500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600" kern="1200" dirty="0"/>
            <a:t>Donderdag of vrijdag heb je met een van de docenten een groepsgesprek / evaluatie gesprek waarbij dit input is.  </a:t>
          </a:r>
          <a:endParaRPr lang="en-US" sz="1600" kern="1200" dirty="0"/>
        </a:p>
      </dsp:txBody>
      <dsp:txXfrm>
        <a:off x="6890981" y="2653721"/>
        <a:ext cx="2925000" cy="90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8C71B-B10E-407F-9B76-8688282ADE77}" type="datetimeFigureOut">
              <a:rPr lang="nl-NL" smtClean="0"/>
              <a:t>28-3-2023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4FA86-4F78-45D1-9A4D-07102426B7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87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Opzet van de workshop is om in 3 stappen van evaluatie &gt; feedback geven &amp; krijgen en reflectie te komen tot inzicht. De les &amp; formulieren zijn input voor de </a:t>
            </a:r>
            <a:r>
              <a:rPr lang="nl-NL" dirty="0" err="1"/>
              <a:t>gorepsgesprekken</a:t>
            </a:r>
            <a:r>
              <a:rPr lang="nl-NL" dirty="0"/>
              <a:t> / evaluatie gesprekken en bieden de studenten de kans zich hierop inhoudelijk voor te bereiden. </a:t>
            </a:r>
          </a:p>
          <a:p>
            <a:r>
              <a:rPr lang="nl-NL" dirty="0"/>
              <a:t>De begeleidende docent kan terugpakken op deze 3 thema’s en de formulieren.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FA86-4F78-45D1-9A4D-07102426B72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1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Reflectie formulier 2;  in laten vullen. </a:t>
            </a:r>
            <a:r>
              <a:rPr lang="nl-NL"/>
              <a:t>‘16 reflectievragen na De Community verbonden’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FA86-4F78-45D1-9A4D-07102426B72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2917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FA86-4F78-45D1-9A4D-07102426B72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698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FA86-4F78-45D1-9A4D-07102426B72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06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Veel gedaan en besproken deze periode; komende week staat in het teken van evalueren, feedback en reflecteren. Hoort bij het </a:t>
            </a:r>
            <a:r>
              <a:rPr lang="nl-NL" dirty="0" err="1"/>
              <a:t>otnwikkelen</a:t>
            </a:r>
            <a:r>
              <a:rPr lang="nl-NL" dirty="0"/>
              <a:t> van een professionele houding.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FA86-4F78-45D1-9A4D-07102426B72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648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Hier hoort invul vel bij als input voor de groepsevaluatie met docent: zit in map Workshop Evalueren en reflecteren. ‘Form 1 Groepswerk evaluatie’</a:t>
            </a:r>
          </a:p>
          <a:p>
            <a:r>
              <a:rPr lang="nl-NL" dirty="0"/>
              <a:t>Tijdens het groepsgesprek kan ook de samenwerkingsovereenkomst, projectplanning en werkplan erbij gepakt worden.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FA86-4F78-45D1-9A4D-07102426B72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22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Uitdelen en in laten vullen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FA86-4F78-45D1-9A4D-07102426B72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82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Filmpje geeft inzicht in gedachte achter feedback; je blinde vlek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FA86-4F78-45D1-9A4D-07102426B72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851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Feedback geef je op een ander en jij ontvangt.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FA86-4F78-45D1-9A4D-07102426B72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69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FA86-4F78-45D1-9A4D-07102426B72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2155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Kort filmpje uit </a:t>
            </a:r>
            <a:r>
              <a:rPr lang="nl-NL" dirty="0" err="1"/>
              <a:t>Grey’s</a:t>
            </a:r>
            <a:r>
              <a:rPr lang="nl-NL" dirty="0"/>
              <a:t> Anatomie = kort-door-de-bocht </a:t>
            </a:r>
          </a:p>
          <a:p>
            <a:r>
              <a:rPr lang="nl-NL" dirty="0"/>
              <a:t>Tweede filmpje is serieus gesprek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FA86-4F78-45D1-9A4D-07102426B72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835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Reflectie doe je op je eigen gedrag en handelen: wat wil je behouden, verbeteren en veranderen?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A4FA86-4F78-45D1-9A4D-07102426B72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16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4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2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2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9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9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4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2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8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2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March 28,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‹nr.›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2544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Zy2Fjut6Q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9f3V84jm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ePX3wigX2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fbeelding met grafiek&#10;&#10;Automatisch gegenereerde beschrijving">
            <a:extLst>
              <a:ext uri="{FF2B5EF4-FFF2-40B4-BE49-F238E27FC236}">
                <a16:creationId xmlns:a16="http://schemas.microsoft.com/office/drawing/2014/main" id="{0B9EE820-CC43-26E2-F184-ECA5B475FB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56" r="1222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78608F-8258-24B6-EB50-8D1163146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5" y="2950387"/>
            <a:ext cx="3077044" cy="3531403"/>
          </a:xfrm>
        </p:spPr>
        <p:txBody>
          <a:bodyPr anchor="t">
            <a:normAutofit/>
          </a:bodyPr>
          <a:lstStyle/>
          <a:p>
            <a:pPr algn="r"/>
            <a:br>
              <a:rPr lang="nl-NL" sz="3200">
                <a:solidFill>
                  <a:schemeClr val="bg1"/>
                </a:solidFill>
              </a:rPr>
            </a:br>
            <a:r>
              <a:rPr lang="nl-NL" sz="3200">
                <a:solidFill>
                  <a:schemeClr val="bg1"/>
                </a:solidFill>
              </a:rPr>
              <a:t>Workshop</a:t>
            </a:r>
            <a:br>
              <a:rPr lang="nl-NL" sz="3200">
                <a:solidFill>
                  <a:schemeClr val="bg1"/>
                </a:solidFill>
              </a:rPr>
            </a:br>
            <a:r>
              <a:rPr lang="nl-NL" sz="3200">
                <a:solidFill>
                  <a:schemeClr val="bg1"/>
                </a:solidFill>
              </a:rPr>
              <a:t>Wat heb je geleerd?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25356B-327B-EB21-8065-028A130F8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525970"/>
            <a:ext cx="2937753" cy="1600225"/>
          </a:xfrm>
        </p:spPr>
        <p:txBody>
          <a:bodyPr anchor="b">
            <a:normAutofit/>
          </a:bodyPr>
          <a:lstStyle/>
          <a:p>
            <a:pPr algn="r"/>
            <a:r>
              <a:rPr lang="nl-NL" sz="1200">
                <a:solidFill>
                  <a:schemeClr val="bg1"/>
                </a:solidFill>
              </a:rPr>
              <a:t>Evalueren, feedback en reflecteren</a:t>
            </a:r>
          </a:p>
        </p:txBody>
      </p:sp>
    </p:spTree>
    <p:extLst>
      <p:ext uri="{BB962C8B-B14F-4D97-AF65-F5344CB8AC3E}">
        <p14:creationId xmlns:p14="http://schemas.microsoft.com/office/powerpoint/2010/main" val="1840023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68C58-41F8-F082-A9FF-A2E8C30C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 dan….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42240FD-9A14-28D1-F3D5-2764BF76F887}"/>
              </a:ext>
            </a:extLst>
          </p:cNvPr>
          <p:cNvSpPr txBox="1"/>
          <p:nvPr/>
        </p:nvSpPr>
        <p:spPr>
          <a:xfrm>
            <a:off x="1371599" y="2551837"/>
            <a:ext cx="1010194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/>
              <a:t>Er zijn filmpjes gemaakt van de groepspresentaties aan de opdrachtgever. </a:t>
            </a:r>
          </a:p>
          <a:p>
            <a:endParaRPr lang="nl-NL" sz="1800" dirty="0"/>
          </a:p>
          <a:p>
            <a:r>
              <a:rPr lang="nl-NL" sz="1800" dirty="0"/>
              <a:t>De groepjes die hebben gewerkt voor de tuin moeten nog presenteren. </a:t>
            </a:r>
          </a:p>
          <a:p>
            <a:endParaRPr lang="nl-NL" dirty="0"/>
          </a:p>
          <a:p>
            <a:r>
              <a:rPr lang="nl-NL" sz="1800" dirty="0"/>
              <a:t>De opdracht om naar je eigen filmpje te kijken is dus voor woensdag of </a:t>
            </a:r>
            <a:r>
              <a:rPr lang="nl-NL" dirty="0"/>
              <a:t>donderdag:</a:t>
            </a:r>
          </a:p>
          <a:p>
            <a:endParaRPr lang="nl-NL" sz="1800" dirty="0"/>
          </a:p>
          <a:p>
            <a:r>
              <a:rPr lang="nl-NL" sz="2800" dirty="0">
                <a:solidFill>
                  <a:schemeClr val="accent6">
                    <a:lumMod val="75000"/>
                  </a:schemeClr>
                </a:solidFill>
              </a:rPr>
              <a:t>Welke feedback kun je elkaar met behulp van de 4 G’s geven?  </a:t>
            </a:r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4572DA0-6985-BC39-E9AA-89DC31438614}"/>
              </a:ext>
            </a:extLst>
          </p:cNvPr>
          <p:cNvSpPr txBox="1"/>
          <p:nvPr/>
        </p:nvSpPr>
        <p:spPr>
          <a:xfrm>
            <a:off x="489857" y="5445822"/>
            <a:ext cx="1112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6">
                    <a:lumMod val="75000"/>
                  </a:schemeClr>
                </a:solidFill>
              </a:rPr>
              <a:t>Schrijf dit op want ook dit is input voor jullie groepsevaluatie met de docent. </a:t>
            </a:r>
          </a:p>
        </p:txBody>
      </p:sp>
    </p:spTree>
    <p:extLst>
      <p:ext uri="{BB962C8B-B14F-4D97-AF65-F5344CB8AC3E}">
        <p14:creationId xmlns:p14="http://schemas.microsoft.com/office/powerpoint/2010/main" val="185013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Afbeelding met diagram&#10;&#10;Automatisch gegenereerde beschrijving">
            <a:extLst>
              <a:ext uri="{FF2B5EF4-FFF2-40B4-BE49-F238E27FC236}">
                <a16:creationId xmlns:a16="http://schemas.microsoft.com/office/drawing/2014/main" id="{A1E6E0BE-EF8A-334E-8FF8-5D54C2248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10" b="773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4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424D5-86DD-07A3-EEE8-3FD788FC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REFLECTEREN?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B33FFE5-007C-666F-9116-8430403F4053}"/>
              </a:ext>
            </a:extLst>
          </p:cNvPr>
          <p:cNvSpPr txBox="1"/>
          <p:nvPr/>
        </p:nvSpPr>
        <p:spPr>
          <a:xfrm>
            <a:off x="1371600" y="2516165"/>
            <a:ext cx="75873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Bij reflecteren: </a:t>
            </a:r>
          </a:p>
          <a:p>
            <a:r>
              <a:rPr lang="nl-NL" sz="2400" dirty="0"/>
              <a:t>· Onderzoek je je gedrag. </a:t>
            </a:r>
          </a:p>
          <a:p>
            <a:r>
              <a:rPr lang="nl-NL" sz="2400" dirty="0"/>
              <a:t>· Stel je vragen over je eigen vaardigheden. </a:t>
            </a:r>
          </a:p>
          <a:p>
            <a:r>
              <a:rPr lang="nl-NL" sz="2400" dirty="0"/>
              <a:t>· Achterhaal je je motivatie of overtuigingen. </a:t>
            </a:r>
          </a:p>
          <a:p>
            <a:r>
              <a:rPr lang="nl-NL" sz="2400" dirty="0"/>
              <a:t>· Sta je stil bij je identiteit.</a:t>
            </a:r>
          </a:p>
          <a:p>
            <a:r>
              <a:rPr lang="nl-NL" sz="2400" dirty="0"/>
              <a:t> · Is er oog voor je dieperliggende drijfveren.</a:t>
            </a:r>
          </a:p>
        </p:txBody>
      </p:sp>
    </p:spTree>
    <p:extLst>
      <p:ext uri="{BB962C8B-B14F-4D97-AF65-F5344CB8AC3E}">
        <p14:creationId xmlns:p14="http://schemas.microsoft.com/office/powerpoint/2010/main" val="137694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629F10-6903-B462-B641-827C87BF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236" y="286601"/>
            <a:ext cx="5929422" cy="1852976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/>
              <a:t>Reflecteren is zo saaiiiii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F60D7EB-0535-BE15-5632-976707B9207A}"/>
              </a:ext>
            </a:extLst>
          </p:cNvPr>
          <p:cNvSpPr txBox="1"/>
          <p:nvPr/>
        </p:nvSpPr>
        <p:spPr>
          <a:xfrm>
            <a:off x="1380237" y="2621381"/>
            <a:ext cx="5929422" cy="33222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Maar zooooo waardevol om je verder te ontwikkelen als professional en mens: neem de tijd om deze in te vullen.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Ook dit komt terug in de groepsgesprekken </a:t>
            </a:r>
            <a:r>
              <a:rPr lang="en-US">
                <a:sym typeface="Wingdings" panose="05000000000000000000" pitchFamily="2" charset="2"/>
              </a:rPr>
              <a:t> 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2082A-0344-B042-F6A9-A50C39171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96" r="35385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2C025-638D-3ACB-FE91-6A6462B8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DUS:</a:t>
            </a:r>
          </a:p>
        </p:txBody>
      </p:sp>
      <p:graphicFrame>
        <p:nvGraphicFramePr>
          <p:cNvPr id="5" name="Tekstvak 2">
            <a:extLst>
              <a:ext uri="{FF2B5EF4-FFF2-40B4-BE49-F238E27FC236}">
                <a16:creationId xmlns:a16="http://schemas.microsoft.com/office/drawing/2014/main" id="{0EC89C61-7F43-3645-2A39-5D09C01799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422906"/>
              </p:ext>
            </p:extLst>
          </p:nvPr>
        </p:nvGraphicFramePr>
        <p:xfrm>
          <a:off x="1179394" y="2029968"/>
          <a:ext cx="9833212" cy="386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883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8B5725-BE8A-2FBE-4089-BF21398E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98" y="2869798"/>
            <a:ext cx="9966960" cy="2852737"/>
          </a:xfrm>
        </p:spPr>
        <p:txBody>
          <a:bodyPr/>
          <a:lstStyle/>
          <a:p>
            <a:r>
              <a:rPr lang="nl-NL" dirty="0"/>
              <a:t>Succes! </a:t>
            </a:r>
          </a:p>
        </p:txBody>
      </p:sp>
    </p:spTree>
    <p:extLst>
      <p:ext uri="{BB962C8B-B14F-4D97-AF65-F5344CB8AC3E}">
        <p14:creationId xmlns:p14="http://schemas.microsoft.com/office/powerpoint/2010/main" val="163852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4C38E-9EEC-FAB7-73E9-E9D1B2EB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zit het ook alweer?!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44F33DE-3A47-696C-9942-3562D551E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311573"/>
              </p:ext>
            </p:extLst>
          </p:nvPr>
        </p:nvGraphicFramePr>
        <p:xfrm>
          <a:off x="145505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046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C5CC17-FF17-43CF-B073-D9051465D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BE2DDC-0D14-44E6-A1AB-2EEC09507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7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543D98-0AA2-43B4-B508-DC1DB7F3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2414" y="1406060"/>
            <a:ext cx="6857572" cy="4045450"/>
          </a:xfrm>
          <a:prstGeom prst="rect">
            <a:avLst/>
          </a:prstGeom>
          <a:gradFill>
            <a:gsLst>
              <a:gs pos="0">
                <a:schemeClr val="accent4">
                  <a:alpha val="0"/>
                </a:schemeClr>
              </a:gs>
              <a:gs pos="96000">
                <a:schemeClr val="accent2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723C1D-9A1A-465B-8164-483BF5426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98889" y="3617790"/>
            <a:ext cx="2453337" cy="4027079"/>
          </a:xfrm>
          <a:prstGeom prst="rect">
            <a:avLst/>
          </a:prstGeom>
          <a:gradFill>
            <a:gsLst>
              <a:gs pos="2000">
                <a:schemeClr val="accent5">
                  <a:alpha val="35000"/>
                </a:schemeClr>
              </a:gs>
              <a:gs pos="67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6680484-5F73-4078-85C2-415205B1A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30441" y="1644149"/>
            <a:ext cx="4384532" cy="4196758"/>
          </a:xfrm>
          <a:custGeom>
            <a:avLst/>
            <a:gdLst>
              <a:gd name="connsiteX0" fmla="*/ 44539 w 4384532"/>
              <a:gd name="connsiteY0" fmla="*/ 2446310 h 4196758"/>
              <a:gd name="connsiteX1" fmla="*/ 0 w 4384532"/>
              <a:gd name="connsiteY1" fmla="*/ 2004492 h 4196758"/>
              <a:gd name="connsiteX2" fmla="*/ 500607 w 4384532"/>
              <a:gd name="connsiteY2" fmla="*/ 610007 h 4196758"/>
              <a:gd name="connsiteX3" fmla="*/ 589546 w 4384532"/>
              <a:gd name="connsiteY3" fmla="*/ 512149 h 4196758"/>
              <a:gd name="connsiteX4" fmla="*/ 3077760 w 4384532"/>
              <a:gd name="connsiteY4" fmla="*/ 0 h 4196758"/>
              <a:gd name="connsiteX5" fmla="*/ 3237230 w 4384532"/>
              <a:gd name="connsiteY5" fmla="*/ 76821 h 4196758"/>
              <a:gd name="connsiteX6" fmla="*/ 4384532 w 4384532"/>
              <a:gd name="connsiteY6" fmla="*/ 2004492 h 4196758"/>
              <a:gd name="connsiteX7" fmla="*/ 2192266 w 4384532"/>
              <a:gd name="connsiteY7" fmla="*/ 4196758 h 4196758"/>
              <a:gd name="connsiteX8" fmla="*/ 44539 w 4384532"/>
              <a:gd name="connsiteY8" fmla="*/ 2446310 h 419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84532" h="4196758">
                <a:moveTo>
                  <a:pt x="44539" y="2446310"/>
                </a:moveTo>
                <a:cubicBezTo>
                  <a:pt x="15336" y="2303599"/>
                  <a:pt x="0" y="2155836"/>
                  <a:pt x="0" y="2004492"/>
                </a:cubicBezTo>
                <a:cubicBezTo>
                  <a:pt x="0" y="1474787"/>
                  <a:pt x="187867" y="988960"/>
                  <a:pt x="500607" y="610007"/>
                </a:cubicBezTo>
                <a:lnTo>
                  <a:pt x="589546" y="512149"/>
                </a:lnTo>
                <a:lnTo>
                  <a:pt x="3077760" y="0"/>
                </a:lnTo>
                <a:lnTo>
                  <a:pt x="3237230" y="76821"/>
                </a:lnTo>
                <a:cubicBezTo>
                  <a:pt x="3920615" y="448057"/>
                  <a:pt x="4384532" y="1172098"/>
                  <a:pt x="4384532" y="2004492"/>
                </a:cubicBezTo>
                <a:cubicBezTo>
                  <a:pt x="4384532" y="3215247"/>
                  <a:pt x="3403021" y="4196758"/>
                  <a:pt x="2192266" y="4196758"/>
                </a:cubicBezTo>
                <a:cubicBezTo>
                  <a:pt x="1132855" y="4196758"/>
                  <a:pt x="248960" y="3445288"/>
                  <a:pt x="44539" y="2446310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AE2AD73-C2AC-E6AE-CE16-953C37CBFCE8}"/>
              </a:ext>
            </a:extLst>
          </p:cNvPr>
          <p:cNvSpPr txBox="1"/>
          <p:nvPr/>
        </p:nvSpPr>
        <p:spPr>
          <a:xfrm>
            <a:off x="387927" y="1028701"/>
            <a:ext cx="3248863" cy="3020785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7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Evalueren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0FA80AC-358A-4CF9-123D-8D78D14880AD}"/>
              </a:ext>
            </a:extLst>
          </p:cNvPr>
          <p:cNvSpPr txBox="1"/>
          <p:nvPr/>
        </p:nvSpPr>
        <p:spPr>
          <a:xfrm>
            <a:off x="4777409" y="1028702"/>
            <a:ext cx="6273972" cy="484346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nl-NL" sz="2000" dirty="0"/>
              <a:t>Bij evalueren gaat het om het beoordelen van je voorgenomen werkplan, de projectplanning en jullie samenwerkingsovereenkomst.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nl-NL" sz="2000" dirty="0"/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nl-NL" sz="2000" dirty="0"/>
              <a:t>Iemand die evalueert vergelijkt de verwachting die hij van te voren had met de feitelijke gang van zaken.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nl-NL" sz="2000" dirty="0"/>
              <a:t>Bij evalueren: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Beoordelen jullie de resultaten van je acties.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Kijk je welke eventuele storende factoren een rol hebben gespeeld. 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/>
              <a:t>Trek je conclusies voor de werkwijze in soortgelijke situaties.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nl-NL" sz="2000" dirty="0"/>
              <a:t>Na reflectie kan evaluatie plaatsvinden. Dan kun je conclusies trekken en doelen (SMART) stellen voor een volgende keer. </a:t>
            </a:r>
          </a:p>
        </p:txBody>
      </p:sp>
    </p:spTree>
    <p:extLst>
      <p:ext uri="{BB962C8B-B14F-4D97-AF65-F5344CB8AC3E}">
        <p14:creationId xmlns:p14="http://schemas.microsoft.com/office/powerpoint/2010/main" val="206859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66FD25A-F54D-1A29-0897-CC0E91BE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84" y="374427"/>
            <a:ext cx="10374517" cy="971512"/>
          </a:xfr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Aan de slag</a:t>
            </a:r>
          </a:p>
        </p:txBody>
      </p:sp>
      <p:graphicFrame>
        <p:nvGraphicFramePr>
          <p:cNvPr id="5" name="Tekstvak 2">
            <a:extLst>
              <a:ext uri="{FF2B5EF4-FFF2-40B4-BE49-F238E27FC236}">
                <a16:creationId xmlns:a16="http://schemas.microsoft.com/office/drawing/2014/main" id="{22B95C93-8336-BC3D-517E-D8C01FBA1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0915551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20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9BEC8-D596-594A-8661-727D0FE3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2" y="795528"/>
            <a:ext cx="10241280" cy="1234440"/>
          </a:xfrm>
        </p:spPr>
        <p:txBody>
          <a:bodyPr/>
          <a:lstStyle/>
          <a:p>
            <a:r>
              <a:rPr lang="nl-NL" dirty="0"/>
              <a:t>Feedback geven</a:t>
            </a:r>
            <a:br>
              <a:rPr lang="nl-NL" dirty="0"/>
            </a:br>
            <a:r>
              <a:rPr lang="nl-NL" dirty="0"/>
              <a:t>JOHARI venster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B92AB24-EB97-FE22-9F24-2DE7D07A0B90}"/>
              </a:ext>
            </a:extLst>
          </p:cNvPr>
          <p:cNvSpPr txBox="1"/>
          <p:nvPr/>
        </p:nvSpPr>
        <p:spPr>
          <a:xfrm>
            <a:off x="979714" y="56931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 Constructief feedback geven - YouTube</a:t>
            </a:r>
            <a:endParaRPr lang="nl-NL" dirty="0"/>
          </a:p>
        </p:txBody>
      </p:sp>
      <p:pic>
        <p:nvPicPr>
          <p:cNvPr id="1026" name="Picture 2" descr="Johari venster: een blik op feedback | Blog">
            <a:extLst>
              <a:ext uri="{FF2B5EF4-FFF2-40B4-BE49-F238E27FC236}">
                <a16:creationId xmlns:a16="http://schemas.microsoft.com/office/drawing/2014/main" id="{3ED41328-13FD-F321-5F1C-EA299A6BC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9830"/>
          <a:stretch/>
        </p:blipFill>
        <p:spPr bwMode="auto">
          <a:xfrm>
            <a:off x="6917274" y="1021324"/>
            <a:ext cx="4545384" cy="4249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238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8BFCC535-F368-497D-9E47-898F8F0D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Feedback geven en ontvangen">
            <a:extLst>
              <a:ext uri="{FF2B5EF4-FFF2-40B4-BE49-F238E27FC236}">
                <a16:creationId xmlns:a16="http://schemas.microsoft.com/office/drawing/2014/main" id="{ED0567D4-6219-EF7B-C8A1-092E59BF00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"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655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F7EA9-4EEA-FB1F-48F6-96C5516EE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Feedback geven: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FDCDF04-FC1C-5A57-A122-A96DF261CFB5}"/>
              </a:ext>
            </a:extLst>
          </p:cNvPr>
          <p:cNvSpPr txBox="1"/>
          <p:nvPr/>
        </p:nvSpPr>
        <p:spPr>
          <a:xfrm>
            <a:off x="1371600" y="2470138"/>
            <a:ext cx="928551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nl-NL" sz="2000" b="1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Een goede manier om feedback te geven is door middel van de 4 G’s: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Gedrag: beschrijf het gedrag dat je observeert;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Gevolg: beschrijf vervolgens het gevolg van dit gedrag;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Gevoel: beschrijf het gevoel dat het bij je oproept;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2000" b="0" i="0" dirty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Gewenst: beschrijf het gewenste gedrag van de ander.</a:t>
            </a:r>
          </a:p>
        </p:txBody>
      </p:sp>
    </p:spTree>
    <p:extLst>
      <p:ext uri="{BB962C8B-B14F-4D97-AF65-F5344CB8AC3E}">
        <p14:creationId xmlns:p14="http://schemas.microsoft.com/office/powerpoint/2010/main" val="124379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DD5374-E1DF-6DE5-E69A-6FCD41C3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42651EB-6046-7AD5-C786-017FB6490C1D}"/>
              </a:ext>
            </a:extLst>
          </p:cNvPr>
          <p:cNvSpPr txBox="1"/>
          <p:nvPr/>
        </p:nvSpPr>
        <p:spPr>
          <a:xfrm>
            <a:off x="1273627" y="2273488"/>
            <a:ext cx="101128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Even oefenen met feedback geven op concreet gedrag!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Kijk het filmpje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Vul voor jezelf de vier G’s 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Bespreek met buurman/vrouw rechts van je wat je opgevallen is en hoe je de feedback zou geven.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9FBFDF3-7E67-3A43-88F5-3DCD6F953364}"/>
              </a:ext>
            </a:extLst>
          </p:cNvPr>
          <p:cNvSpPr txBox="1"/>
          <p:nvPr/>
        </p:nvSpPr>
        <p:spPr>
          <a:xfrm>
            <a:off x="1273627" y="553537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nl-NL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olonna MT" panose="04020805060202030203" pitchFamily="82" charset="0"/>
                <a:cs typeface="Arial" panose="020B0604020202020204" pitchFamily="34" charset="0"/>
              </a:rPr>
              <a:t>Gedrag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Colonna MT" panose="04020805060202030203" pitchFamily="82" charset="0"/>
                <a:cs typeface="Arial" panose="020B0604020202020204" pitchFamily="34" charset="0"/>
              </a:rPr>
              <a:t>, </a:t>
            </a:r>
            <a:r>
              <a:rPr lang="nl-NL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olonna MT" panose="04020805060202030203" pitchFamily="82" charset="0"/>
                <a:cs typeface="Arial" panose="020B0604020202020204" pitchFamily="34" charset="0"/>
              </a:rPr>
              <a:t>Gevolg</a:t>
            </a:r>
            <a:r>
              <a:rPr lang="nl-NL" sz="2800" dirty="0">
                <a:solidFill>
                  <a:schemeClr val="accent6">
                    <a:lumMod val="50000"/>
                  </a:schemeClr>
                </a:solidFill>
                <a:latin typeface="Colonna MT" panose="04020805060202030203" pitchFamily="82" charset="0"/>
                <a:cs typeface="Arial" panose="020B0604020202020204" pitchFamily="34" charset="0"/>
              </a:rPr>
              <a:t>,</a:t>
            </a:r>
            <a:r>
              <a:rPr lang="nl-NL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Colonna MT" panose="04020805060202030203" pitchFamily="82" charset="0"/>
                <a:cs typeface="Arial" panose="020B0604020202020204" pitchFamily="34" charset="0"/>
              </a:rPr>
              <a:t> Gevoel en Gewenst</a:t>
            </a:r>
          </a:p>
        </p:txBody>
      </p:sp>
    </p:spTree>
    <p:extLst>
      <p:ext uri="{BB962C8B-B14F-4D97-AF65-F5344CB8AC3E}">
        <p14:creationId xmlns:p14="http://schemas.microsoft.com/office/powerpoint/2010/main" val="104117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817CBFD-F261-3E7A-B27E-03FB7D7068CC}"/>
              </a:ext>
            </a:extLst>
          </p:cNvPr>
          <p:cNvSpPr txBox="1"/>
          <p:nvPr/>
        </p:nvSpPr>
        <p:spPr>
          <a:xfrm>
            <a:off x="849085" y="7732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Feedback geven en krijgen - YouTube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BD68ED8-62EF-2D46-398D-8EB2E6634E41}"/>
              </a:ext>
            </a:extLst>
          </p:cNvPr>
          <p:cNvSpPr txBox="1"/>
          <p:nvPr/>
        </p:nvSpPr>
        <p:spPr>
          <a:xfrm>
            <a:off x="849085" y="1742105"/>
            <a:ext cx="97644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https://www.youtube.com/watch?v=iePX3wigX2U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sz="3600" dirty="0">
                <a:solidFill>
                  <a:schemeClr val="accent6">
                    <a:lumMod val="75000"/>
                  </a:schemeClr>
                </a:solidFill>
              </a:rPr>
              <a:t>Wat zie je in deze filmpjes terug van de 4 G’s? </a:t>
            </a:r>
          </a:p>
        </p:txBody>
      </p:sp>
    </p:spTree>
    <p:extLst>
      <p:ext uri="{BB962C8B-B14F-4D97-AF65-F5344CB8AC3E}">
        <p14:creationId xmlns:p14="http://schemas.microsoft.com/office/powerpoint/2010/main" val="171251285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412438"/>
      </a:dk2>
      <a:lt2>
        <a:srgbClr val="E2E5E8"/>
      </a:lt2>
      <a:accent1>
        <a:srgbClr val="B89D7B"/>
      </a:accent1>
      <a:accent2>
        <a:srgbClr val="BA877F"/>
      </a:accent2>
      <a:accent3>
        <a:srgbClr val="C492A0"/>
      </a:accent3>
      <a:accent4>
        <a:srgbClr val="BA7FA8"/>
      </a:accent4>
      <a:accent5>
        <a:srgbClr val="BF93C5"/>
      </a:accent5>
      <a:accent6>
        <a:srgbClr val="9B7FBA"/>
      </a:accent6>
      <a:hlink>
        <a:srgbClr val="6383AB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9804A246-E3FF-48F2-BFD6-D15977ACAA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4A68DE-601E-4751-A881-7A8FFB8D1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C48414-45B0-4D54-B15B-237713257167}">
  <ds:schemaRefs>
    <ds:schemaRef ds:uri="http://schemas.microsoft.com/office/2006/metadata/properties"/>
    <ds:schemaRef ds:uri="http://schemas.microsoft.com/office/infopath/2007/PartnerControls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716</Words>
  <Application>Microsoft Office PowerPoint</Application>
  <PresentationFormat>Breedbeeld</PresentationFormat>
  <Paragraphs>94</Paragraphs>
  <Slides>15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Colonna MT</vt:lpstr>
      <vt:lpstr>Tw Cen MT</vt:lpstr>
      <vt:lpstr>GradientRiseVTI</vt:lpstr>
      <vt:lpstr> Workshop Wat heb je geleerd?</vt:lpstr>
      <vt:lpstr>Hoe zit het ook alweer?!</vt:lpstr>
      <vt:lpstr>PowerPoint-presentatie</vt:lpstr>
      <vt:lpstr>Aan de slag</vt:lpstr>
      <vt:lpstr>Feedback geven JOHARI venster</vt:lpstr>
      <vt:lpstr>PowerPoint-presentatie</vt:lpstr>
      <vt:lpstr>Feedback geven: </vt:lpstr>
      <vt:lpstr>Aan de slag! </vt:lpstr>
      <vt:lpstr>PowerPoint-presentatie</vt:lpstr>
      <vt:lpstr>En dan….</vt:lpstr>
      <vt:lpstr>PowerPoint-presentatie</vt:lpstr>
      <vt:lpstr>REFLECTEREN? </vt:lpstr>
      <vt:lpstr>Reflecteren is zo saaiiiii</vt:lpstr>
      <vt:lpstr>DUS:</vt:lpstr>
      <vt:lpstr>Succes!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Workshop Wat heb je geleerd?</dc:title>
  <dc:creator>Pascalle Cup</dc:creator>
  <cp:lastModifiedBy>Pascalle Cup</cp:lastModifiedBy>
  <cp:revision>1</cp:revision>
  <dcterms:created xsi:type="dcterms:W3CDTF">2023-03-23T15:37:05Z</dcterms:created>
  <dcterms:modified xsi:type="dcterms:W3CDTF">2023-03-28T08:13:06Z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